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5"/>
  </p:notesMasterIdLst>
  <p:handoutMasterIdLst>
    <p:handoutMasterId r:id="rId36"/>
  </p:handoutMasterIdLst>
  <p:sldIdLst>
    <p:sldId id="410" r:id="rId2"/>
    <p:sldId id="534" r:id="rId3"/>
    <p:sldId id="592" r:id="rId4"/>
    <p:sldId id="604" r:id="rId5"/>
    <p:sldId id="587" r:id="rId6"/>
    <p:sldId id="567" r:id="rId7"/>
    <p:sldId id="566" r:id="rId8"/>
    <p:sldId id="586" r:id="rId9"/>
    <p:sldId id="624" r:id="rId10"/>
    <p:sldId id="585" r:id="rId11"/>
    <p:sldId id="559" r:id="rId12"/>
    <p:sldId id="605" r:id="rId13"/>
    <p:sldId id="591" r:id="rId14"/>
    <p:sldId id="595" r:id="rId15"/>
    <p:sldId id="607" r:id="rId16"/>
    <p:sldId id="613" r:id="rId17"/>
    <p:sldId id="594" r:id="rId18"/>
    <p:sldId id="608" r:id="rId19"/>
    <p:sldId id="606" r:id="rId20"/>
    <p:sldId id="614" r:id="rId21"/>
    <p:sldId id="610" r:id="rId22"/>
    <p:sldId id="611" r:id="rId23"/>
    <p:sldId id="612" r:id="rId24"/>
    <p:sldId id="615" r:id="rId25"/>
    <p:sldId id="616" r:id="rId26"/>
    <p:sldId id="618" r:id="rId27"/>
    <p:sldId id="619" r:id="rId28"/>
    <p:sldId id="620" r:id="rId29"/>
    <p:sldId id="621" r:id="rId30"/>
    <p:sldId id="622" r:id="rId31"/>
    <p:sldId id="623" r:id="rId32"/>
    <p:sldId id="560" r:id="rId33"/>
    <p:sldId id="561" r:id="rId34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10000"/>
      </a:lnSpc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юрина Т.В." initials="ТТВ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5F"/>
    <a:srgbClr val="FAE690"/>
    <a:srgbClr val="E08428"/>
    <a:srgbClr val="DFC929"/>
    <a:srgbClr val="F29916"/>
    <a:srgbClr val="E58E0D"/>
    <a:srgbClr val="F2B800"/>
    <a:srgbClr val="CA7D0C"/>
    <a:srgbClr val="E4EE8A"/>
    <a:srgbClr val="E7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3" autoAdjust="0"/>
    <p:restoredTop sz="81939" autoAdjust="0"/>
  </p:normalViewPr>
  <p:slideViewPr>
    <p:cSldViewPr snapToGrid="0">
      <p:cViewPr varScale="1">
        <p:scale>
          <a:sx n="73" d="100"/>
          <a:sy n="73" d="100"/>
        </p:scale>
        <p:origin x="1877" y="43"/>
      </p:cViewPr>
      <p:guideLst>
        <p:guide orient="horz" pos="2160"/>
        <p:guide pos="1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775" y="-10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474CE-3CF5-4494-B71E-3DF77F722EC6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4876FF-CC80-47E4-970C-F205125B3C71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400" b="1" baseline="0" dirty="0" smtClean="0"/>
            <a:t>«1С:Бухгалтерия строительной организации для Казахстана»</a:t>
          </a:r>
          <a:endParaRPr lang="ru-RU" sz="1400" b="1" dirty="0"/>
        </a:p>
      </dgm:t>
    </dgm:pt>
    <dgm:pt modelId="{8511AF83-78B5-4AFB-9DDE-B67605D652F8}" type="parTrans" cxnId="{97B2E014-D0A2-409F-B428-539584443FC5}">
      <dgm:prSet/>
      <dgm:spPr/>
      <dgm:t>
        <a:bodyPr/>
        <a:lstStyle/>
        <a:p>
          <a:endParaRPr lang="ru-RU"/>
        </a:p>
      </dgm:t>
    </dgm:pt>
    <dgm:pt modelId="{A5F88EAE-8D29-4CB4-9D5D-E5E5F4F20B2E}" type="sibTrans" cxnId="{97B2E014-D0A2-409F-B428-539584443FC5}">
      <dgm:prSet/>
      <dgm:spPr/>
      <dgm:t>
        <a:bodyPr/>
        <a:lstStyle/>
        <a:p>
          <a:endParaRPr lang="ru-RU"/>
        </a:p>
      </dgm:t>
    </dgm:pt>
    <dgm:pt modelId="{E27DFD06-6A41-4FDA-BB01-7EFF683C351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Генеральные подрядные организации</a:t>
          </a:r>
          <a:endParaRPr lang="ru-RU" sz="1200" b="1" dirty="0">
            <a:effectLst/>
          </a:endParaRPr>
        </a:p>
      </dgm:t>
    </dgm:pt>
    <dgm:pt modelId="{170BF5E5-42E7-4872-8893-8C615C1D7EC8}" type="parTrans" cxnId="{D38A99F4-7786-4472-98BD-A21187FEF8C8}">
      <dgm:prSet/>
      <dgm:spPr/>
      <dgm:t>
        <a:bodyPr/>
        <a:lstStyle/>
        <a:p>
          <a:endParaRPr lang="ru-RU"/>
        </a:p>
      </dgm:t>
    </dgm:pt>
    <dgm:pt modelId="{6D0C7F60-CA2D-4B8E-9BE1-159D6F7500C5}" type="sibTrans" cxnId="{D38A99F4-7786-4472-98BD-A21187FEF8C8}">
      <dgm:prSet/>
      <dgm:spPr/>
      <dgm:t>
        <a:bodyPr/>
        <a:lstStyle/>
        <a:p>
          <a:endParaRPr lang="ru-RU"/>
        </a:p>
      </dgm:t>
    </dgm:pt>
    <dgm:pt modelId="{22712E5B-9CB1-45D2-85EA-7105784C769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100" b="1" dirty="0" smtClean="0">
              <a:effectLst/>
            </a:rPr>
            <a:t>Инвесторы</a:t>
          </a:r>
          <a:endParaRPr lang="ru-RU" sz="1100" b="1" dirty="0">
            <a:effectLst/>
          </a:endParaRPr>
        </a:p>
      </dgm:t>
    </dgm:pt>
    <dgm:pt modelId="{B187CE90-9C0F-4F1D-9E3F-4D151A847484}" type="parTrans" cxnId="{16D0518A-52B9-404B-A3D0-5C7BC56785B2}">
      <dgm:prSet/>
      <dgm:spPr/>
      <dgm:t>
        <a:bodyPr/>
        <a:lstStyle/>
        <a:p>
          <a:endParaRPr lang="ru-RU"/>
        </a:p>
      </dgm:t>
    </dgm:pt>
    <dgm:pt modelId="{92FE04D7-05EE-4081-9A8E-15A68F09C520}" type="sibTrans" cxnId="{16D0518A-52B9-404B-A3D0-5C7BC56785B2}">
      <dgm:prSet/>
      <dgm:spPr/>
      <dgm:t>
        <a:bodyPr/>
        <a:lstStyle/>
        <a:p>
          <a:endParaRPr lang="ru-RU"/>
        </a:p>
      </dgm:t>
    </dgm:pt>
    <dgm:pt modelId="{ADB13565-4D28-4EFA-A9F9-91CD375F3D01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Субподрядные организации</a:t>
          </a:r>
          <a:endParaRPr lang="ru-RU" sz="1200" b="1" dirty="0">
            <a:effectLst/>
          </a:endParaRPr>
        </a:p>
      </dgm:t>
    </dgm:pt>
    <dgm:pt modelId="{7773E4EB-6811-4B78-BFBF-65A4799314DF}" type="parTrans" cxnId="{DB7F43F3-34EE-403A-8C8C-842CCE800073}">
      <dgm:prSet/>
      <dgm:spPr/>
      <dgm:t>
        <a:bodyPr/>
        <a:lstStyle/>
        <a:p>
          <a:endParaRPr lang="ru-RU"/>
        </a:p>
      </dgm:t>
    </dgm:pt>
    <dgm:pt modelId="{C0C52B3D-69B2-42B7-95DD-B36ADC6BB9B9}" type="sibTrans" cxnId="{DB7F43F3-34EE-403A-8C8C-842CCE800073}">
      <dgm:prSet/>
      <dgm:spPr/>
      <dgm:t>
        <a:bodyPr/>
        <a:lstStyle/>
        <a:p>
          <a:endParaRPr lang="ru-RU"/>
        </a:p>
      </dgm:t>
    </dgm:pt>
    <dgm:pt modelId="{B350B345-44D2-4E7D-B96B-CEE73DCA36B9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Заказчики</a:t>
          </a:r>
          <a:endParaRPr lang="ru-RU" sz="1200" b="1" dirty="0">
            <a:effectLst/>
          </a:endParaRPr>
        </a:p>
      </dgm:t>
    </dgm:pt>
    <dgm:pt modelId="{A92BBA22-0A66-43B5-9ECF-FBEF246D950A}" type="parTrans" cxnId="{2DAD3723-0723-4901-82F8-63463D0E3135}">
      <dgm:prSet/>
      <dgm:spPr/>
      <dgm:t>
        <a:bodyPr/>
        <a:lstStyle/>
        <a:p>
          <a:endParaRPr lang="ru-RU"/>
        </a:p>
      </dgm:t>
    </dgm:pt>
    <dgm:pt modelId="{FB6CFFB7-39E9-4834-9C73-CBD4C29F5DC2}" type="sibTrans" cxnId="{2DAD3723-0723-4901-82F8-63463D0E3135}">
      <dgm:prSet/>
      <dgm:spPr/>
      <dgm:t>
        <a:bodyPr/>
        <a:lstStyle/>
        <a:p>
          <a:endParaRPr lang="ru-RU"/>
        </a:p>
      </dgm:t>
    </dgm:pt>
    <dgm:pt modelId="{4AEACBAF-DD59-49B5-A0BA-A258A21DA206}" type="pres">
      <dgm:prSet presAssocID="{9F4474CE-3CF5-4494-B71E-3DF77F722E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F25B1-EB32-4964-85FD-B093902D7344}" type="pres">
      <dgm:prSet presAssocID="{9F4474CE-3CF5-4494-B71E-3DF77F722EC6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9EC94835-230C-4EE7-A65C-E47FAD71D869}" type="pres">
      <dgm:prSet presAssocID="{314876FF-CC80-47E4-970C-F205125B3C71}" presName="centerShape" presStyleLbl="vennNode1" presStyleIdx="0" presStyleCnt="5" custScaleX="112078"/>
      <dgm:spPr/>
      <dgm:t>
        <a:bodyPr/>
        <a:lstStyle/>
        <a:p>
          <a:endParaRPr lang="ru-RU"/>
        </a:p>
      </dgm:t>
    </dgm:pt>
    <dgm:pt modelId="{7449F721-EF62-4CA1-B8EB-408917C54A55}" type="pres">
      <dgm:prSet presAssocID="{E27DFD06-6A41-4FDA-BB01-7EFF683C3512}" presName="node" presStyleLbl="vennNode1" presStyleIdx="1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18EC5-574A-47B4-AFC8-E6F8130E721D}" type="pres">
      <dgm:prSet presAssocID="{22712E5B-9CB1-45D2-85EA-7105784C7692}" presName="node" presStyleLbl="vennNode1" presStyleIdx="2" presStyleCnt="5" custScaleX="153680" custScaleY="124129" custRadScaleRad="12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83FD0-3FB9-4EA3-8875-3A003899AF7A}" type="pres">
      <dgm:prSet presAssocID="{ADB13565-4D28-4EFA-A9F9-91CD375F3D01}" presName="node" presStyleLbl="vennNode1" presStyleIdx="3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24D9-B9E0-4BB5-8C94-FB3F70183DF0}" type="pres">
      <dgm:prSet presAssocID="{B350B345-44D2-4E7D-B96B-CEE73DCA36B9}" presName="node" presStyleLbl="vennNode1" presStyleIdx="4" presStyleCnt="5" custScaleX="153680" custScaleY="124129" custRadScaleRad="122485" custRadScaleInc="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D0518A-52B9-404B-A3D0-5C7BC56785B2}" srcId="{314876FF-CC80-47E4-970C-F205125B3C71}" destId="{22712E5B-9CB1-45D2-85EA-7105784C7692}" srcOrd="1" destOrd="0" parTransId="{B187CE90-9C0F-4F1D-9E3F-4D151A847484}" sibTransId="{92FE04D7-05EE-4081-9A8E-15A68F09C520}"/>
    <dgm:cxn modelId="{94E75981-9E8F-49A1-B48C-214FA8BE816B}" type="presOf" srcId="{ADB13565-4D28-4EFA-A9F9-91CD375F3D01}" destId="{54C83FD0-3FB9-4EA3-8875-3A003899AF7A}" srcOrd="0" destOrd="0" presId="urn:microsoft.com/office/officeart/2005/8/layout/radial3"/>
    <dgm:cxn modelId="{69874D17-9A8A-47A7-97A2-B96C34F1BBBC}" type="presOf" srcId="{9F4474CE-3CF5-4494-B71E-3DF77F722EC6}" destId="{4AEACBAF-DD59-49B5-A0BA-A258A21DA206}" srcOrd="0" destOrd="0" presId="urn:microsoft.com/office/officeart/2005/8/layout/radial3"/>
    <dgm:cxn modelId="{DB7F43F3-34EE-403A-8C8C-842CCE800073}" srcId="{314876FF-CC80-47E4-970C-F205125B3C71}" destId="{ADB13565-4D28-4EFA-A9F9-91CD375F3D01}" srcOrd="2" destOrd="0" parTransId="{7773E4EB-6811-4B78-BFBF-65A4799314DF}" sibTransId="{C0C52B3D-69B2-42B7-95DD-B36ADC6BB9B9}"/>
    <dgm:cxn modelId="{D38A99F4-7786-4472-98BD-A21187FEF8C8}" srcId="{314876FF-CC80-47E4-970C-F205125B3C71}" destId="{E27DFD06-6A41-4FDA-BB01-7EFF683C3512}" srcOrd="0" destOrd="0" parTransId="{170BF5E5-42E7-4872-8893-8C615C1D7EC8}" sibTransId="{6D0C7F60-CA2D-4B8E-9BE1-159D6F7500C5}"/>
    <dgm:cxn modelId="{97D21FC3-042A-4A9A-A85F-998DDD872A6D}" type="presOf" srcId="{314876FF-CC80-47E4-970C-F205125B3C71}" destId="{9EC94835-230C-4EE7-A65C-E47FAD71D869}" srcOrd="0" destOrd="0" presId="urn:microsoft.com/office/officeart/2005/8/layout/radial3"/>
    <dgm:cxn modelId="{CD761210-7309-4F56-AF94-7F1553035675}" type="presOf" srcId="{E27DFD06-6A41-4FDA-BB01-7EFF683C3512}" destId="{7449F721-EF62-4CA1-B8EB-408917C54A55}" srcOrd="0" destOrd="0" presId="urn:microsoft.com/office/officeart/2005/8/layout/radial3"/>
    <dgm:cxn modelId="{97B2E014-D0A2-409F-B428-539584443FC5}" srcId="{9F4474CE-3CF5-4494-B71E-3DF77F722EC6}" destId="{314876FF-CC80-47E4-970C-F205125B3C71}" srcOrd="0" destOrd="0" parTransId="{8511AF83-78B5-4AFB-9DDE-B67605D652F8}" sibTransId="{A5F88EAE-8D29-4CB4-9D5D-E5E5F4F20B2E}"/>
    <dgm:cxn modelId="{2DAD3723-0723-4901-82F8-63463D0E3135}" srcId="{314876FF-CC80-47E4-970C-F205125B3C71}" destId="{B350B345-44D2-4E7D-B96B-CEE73DCA36B9}" srcOrd="3" destOrd="0" parTransId="{A92BBA22-0A66-43B5-9ECF-FBEF246D950A}" sibTransId="{FB6CFFB7-39E9-4834-9C73-CBD4C29F5DC2}"/>
    <dgm:cxn modelId="{07B18F22-C718-44DC-97A6-5F9861566D1A}" type="presOf" srcId="{B350B345-44D2-4E7D-B96B-CEE73DCA36B9}" destId="{BC2B24D9-B9E0-4BB5-8C94-FB3F70183DF0}" srcOrd="0" destOrd="0" presId="urn:microsoft.com/office/officeart/2005/8/layout/radial3"/>
    <dgm:cxn modelId="{8A97D8E3-46BC-4140-B624-E9F2BA1FA233}" type="presOf" srcId="{22712E5B-9CB1-45D2-85EA-7105784C7692}" destId="{F1A18EC5-574A-47B4-AFC8-E6F8130E721D}" srcOrd="0" destOrd="0" presId="urn:microsoft.com/office/officeart/2005/8/layout/radial3"/>
    <dgm:cxn modelId="{780CB8BE-588E-4F46-972D-65E92DD5602C}" type="presParOf" srcId="{4AEACBAF-DD59-49B5-A0BA-A258A21DA206}" destId="{88AF25B1-EB32-4964-85FD-B093902D7344}" srcOrd="0" destOrd="0" presId="urn:microsoft.com/office/officeart/2005/8/layout/radial3"/>
    <dgm:cxn modelId="{1E3E0F17-849D-4892-B7C7-DA699A1BE479}" type="presParOf" srcId="{88AF25B1-EB32-4964-85FD-B093902D7344}" destId="{9EC94835-230C-4EE7-A65C-E47FAD71D869}" srcOrd="0" destOrd="0" presId="urn:microsoft.com/office/officeart/2005/8/layout/radial3"/>
    <dgm:cxn modelId="{9C51CFEF-D46B-4202-AADA-D82528FF0FAF}" type="presParOf" srcId="{88AF25B1-EB32-4964-85FD-B093902D7344}" destId="{7449F721-EF62-4CA1-B8EB-408917C54A55}" srcOrd="1" destOrd="0" presId="urn:microsoft.com/office/officeart/2005/8/layout/radial3"/>
    <dgm:cxn modelId="{971B36CD-FBA1-4F0D-BDE6-514DF11E3869}" type="presParOf" srcId="{88AF25B1-EB32-4964-85FD-B093902D7344}" destId="{F1A18EC5-574A-47B4-AFC8-E6F8130E721D}" srcOrd="2" destOrd="0" presId="urn:microsoft.com/office/officeart/2005/8/layout/radial3"/>
    <dgm:cxn modelId="{235D7736-6CCF-4924-AB85-FBE3C8F36BEB}" type="presParOf" srcId="{88AF25B1-EB32-4964-85FD-B093902D7344}" destId="{54C83FD0-3FB9-4EA3-8875-3A003899AF7A}" srcOrd="3" destOrd="0" presId="urn:microsoft.com/office/officeart/2005/8/layout/radial3"/>
    <dgm:cxn modelId="{5BAFFEF2-FD74-4C8E-83C3-A6C45665C2B9}" type="presParOf" srcId="{88AF25B1-EB32-4964-85FD-B093902D7344}" destId="{BC2B24D9-B9E0-4BB5-8C94-FB3F70183D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89B510-7B21-44BF-9680-12BC5E604AEE}" type="doc">
      <dgm:prSet loTypeId="urn:microsoft.com/office/officeart/2005/8/layout/radial2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7ECA7E6-F9B0-4EC5-B749-A74723F86E69}">
      <dgm:prSet phldrT="[Текст]" custT="1"/>
      <dgm:spPr>
        <a:solidFill>
          <a:srgbClr val="E58E0D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Планирование СМР</a:t>
          </a:r>
          <a:endParaRPr lang="ru-RU" sz="1200" b="1" dirty="0">
            <a:solidFill>
              <a:schemeClr val="bg1"/>
            </a:solidFill>
          </a:endParaRPr>
        </a:p>
      </dgm:t>
    </dgm:pt>
    <dgm:pt modelId="{A970439B-F7C0-44EA-869B-9A4D37524CB1}" type="parTrans" cxnId="{4C7838FF-8B6A-4EDD-BB26-56AA263894CB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D0AA6031-EB34-47DA-8236-7B1DBB6D4701}" type="sibTrans" cxnId="{4C7838FF-8B6A-4EDD-BB26-56AA263894CB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453EE904-D6A5-455F-AC4C-B8F67A2633F5}">
      <dgm:prSet phldrT="[Текст]" custT="1"/>
      <dgm:spPr>
        <a:solidFill>
          <a:srgbClr val="E58E0D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Учет исполнения СМР</a:t>
          </a:r>
          <a:endParaRPr lang="ru-RU" sz="1200" b="1" dirty="0">
            <a:solidFill>
              <a:schemeClr val="bg1"/>
            </a:solidFill>
          </a:endParaRPr>
        </a:p>
      </dgm:t>
    </dgm:pt>
    <dgm:pt modelId="{A343B1DD-1158-4632-940E-2E4AE9B01472}" type="parTrans" cxnId="{3862B7B5-A95B-4744-95D5-9042A1EB0ED8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ECEC2349-7D10-4149-B8BE-2AFC78026722}" type="sibTrans" cxnId="{3862B7B5-A95B-4744-95D5-9042A1EB0ED8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69EEB1D3-2D77-40CE-B72F-8879D4F9485B}">
      <dgm:prSet phldrT="[Текст]" custT="1"/>
      <dgm:spPr>
        <a:solidFill>
          <a:srgbClr val="E58E0D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Работа с Заказчиками</a:t>
          </a:r>
          <a:endParaRPr lang="ru-RU" sz="1200" b="1" dirty="0">
            <a:solidFill>
              <a:schemeClr val="bg1"/>
            </a:solidFill>
          </a:endParaRPr>
        </a:p>
      </dgm:t>
    </dgm:pt>
    <dgm:pt modelId="{011282E5-A5B7-4627-989D-788693FFC9A9}" type="parTrans" cxnId="{BB593ACA-3913-4FAD-BA8C-40899E7F1D0E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AF05D3E1-C738-424A-A1FB-55163C7D4198}" type="sibTrans" cxnId="{BB593ACA-3913-4FAD-BA8C-40899E7F1D0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AE7057BB-379F-4619-AC19-510C9EAC3BAA}">
      <dgm:prSet custT="1"/>
      <dgm:spPr>
        <a:solidFill>
          <a:srgbClr val="E58E0D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Работа с подрядчиками</a:t>
          </a:r>
          <a:endParaRPr lang="ru-RU" sz="1200" b="1" dirty="0">
            <a:solidFill>
              <a:schemeClr val="bg1"/>
            </a:solidFill>
          </a:endParaRPr>
        </a:p>
      </dgm:t>
    </dgm:pt>
    <dgm:pt modelId="{BCB2401F-FF64-4362-9E33-38C8DE95E69D}" type="parTrans" cxnId="{DCEFE294-417C-4357-A000-06951FF8CCD0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1FF1F2AA-0A47-40EF-84CC-A99FEB1CBAC6}" type="sibTrans" cxnId="{DCEFE294-417C-4357-A000-06951FF8CCD0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58A632AC-282B-4709-BC5F-BC53DB93A719}" type="pres">
      <dgm:prSet presAssocID="{A989B510-7B21-44BF-9680-12BC5E604AE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96CD6-4A4B-4D7B-92FE-796D8B3B85A2}" type="pres">
      <dgm:prSet presAssocID="{A989B510-7B21-44BF-9680-12BC5E604AEE}" presName="cycle" presStyleCnt="0"/>
      <dgm:spPr/>
    </dgm:pt>
    <dgm:pt modelId="{7CC3D04A-390E-4BBC-8E25-15E0ACC1EC2E}" type="pres">
      <dgm:prSet presAssocID="{A989B510-7B21-44BF-9680-12BC5E604AEE}" presName="centerShape" presStyleCnt="0"/>
      <dgm:spPr/>
    </dgm:pt>
    <dgm:pt modelId="{321EE6EF-BF69-4302-A604-4D13DDABB5AC}" type="pres">
      <dgm:prSet presAssocID="{A989B510-7B21-44BF-9680-12BC5E604AEE}" presName="connSite" presStyleLbl="node1" presStyleIdx="0" presStyleCnt="5"/>
      <dgm:spPr/>
    </dgm:pt>
    <dgm:pt modelId="{594CD203-11C7-4603-972C-89409987DF08}" type="pres">
      <dgm:prSet presAssocID="{A989B510-7B21-44BF-9680-12BC5E604AEE}" presName="visible" presStyleLbl="node1" presStyleIdx="0" presStyleCnt="5" custScaleX="142239" custLinFactNeighborX="-27618" custLinFactNeighborY="-238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E58E0D"/>
        </a:solidFill>
        <a:ln>
          <a:solidFill>
            <a:srgbClr val="E58E0D"/>
          </a:solidFill>
        </a:ln>
      </dgm:spPr>
      <dgm:t>
        <a:bodyPr/>
        <a:lstStyle/>
        <a:p>
          <a:endParaRPr lang="ru-RU"/>
        </a:p>
      </dgm:t>
    </dgm:pt>
    <dgm:pt modelId="{E28AE0D4-66A9-4910-864B-0793956B8B31}" type="pres">
      <dgm:prSet presAssocID="{A970439B-F7C0-44EA-869B-9A4D37524CB1}" presName="Name25" presStyleLbl="parChTrans1D1" presStyleIdx="0" presStyleCnt="4"/>
      <dgm:spPr/>
      <dgm:t>
        <a:bodyPr/>
        <a:lstStyle/>
        <a:p>
          <a:endParaRPr lang="ru-RU"/>
        </a:p>
      </dgm:t>
    </dgm:pt>
    <dgm:pt modelId="{BAA1E1BC-B0CA-4B49-B494-7B38F243F8BD}" type="pres">
      <dgm:prSet presAssocID="{D7ECA7E6-F9B0-4EC5-B749-A74723F86E69}" presName="node" presStyleCnt="0"/>
      <dgm:spPr/>
    </dgm:pt>
    <dgm:pt modelId="{97AE872D-707F-49A2-BAED-E15D383F678E}" type="pres">
      <dgm:prSet presAssocID="{D7ECA7E6-F9B0-4EC5-B749-A74723F86E69}" presName="parentNode" presStyleLbl="node1" presStyleIdx="1" presStyleCnt="5" custScaleX="194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C9CC8-A0AE-470F-AE90-52037148EDF3}" type="pres">
      <dgm:prSet presAssocID="{D7ECA7E6-F9B0-4EC5-B749-A74723F86E6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3430F-8068-48E5-818E-BDA9ED91046A}" type="pres">
      <dgm:prSet presAssocID="{A343B1DD-1158-4632-940E-2E4AE9B01472}" presName="Name25" presStyleLbl="parChTrans1D1" presStyleIdx="1" presStyleCnt="4"/>
      <dgm:spPr/>
      <dgm:t>
        <a:bodyPr/>
        <a:lstStyle/>
        <a:p>
          <a:endParaRPr lang="ru-RU"/>
        </a:p>
      </dgm:t>
    </dgm:pt>
    <dgm:pt modelId="{162B1177-2002-43D8-A6E2-0A80257CDDE0}" type="pres">
      <dgm:prSet presAssocID="{453EE904-D6A5-455F-AC4C-B8F67A2633F5}" presName="node" presStyleCnt="0"/>
      <dgm:spPr/>
    </dgm:pt>
    <dgm:pt modelId="{FA9EB8F3-81AA-497D-8730-2E0B6002CD7F}" type="pres">
      <dgm:prSet presAssocID="{453EE904-D6A5-455F-AC4C-B8F67A2633F5}" presName="parentNode" presStyleLbl="node1" presStyleIdx="2" presStyleCnt="5" custScaleX="194767" custLinFactNeighborX="63988" custLinFactNeighborY="-2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1D2BA-5B36-479F-9088-7C0BB5E35F19}" type="pres">
      <dgm:prSet presAssocID="{453EE904-D6A5-455F-AC4C-B8F67A2633F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66077-10FB-4503-AAFE-8A126D89DC10}" type="pres">
      <dgm:prSet presAssocID="{011282E5-A5B7-4627-989D-788693FFC9A9}" presName="Name25" presStyleLbl="parChTrans1D1" presStyleIdx="2" presStyleCnt="4"/>
      <dgm:spPr/>
      <dgm:t>
        <a:bodyPr/>
        <a:lstStyle/>
        <a:p>
          <a:endParaRPr lang="ru-RU"/>
        </a:p>
      </dgm:t>
    </dgm:pt>
    <dgm:pt modelId="{6E978D40-2FCD-4F27-869E-273936B7B566}" type="pres">
      <dgm:prSet presAssocID="{69EEB1D3-2D77-40CE-B72F-8879D4F9485B}" presName="node" presStyleCnt="0"/>
      <dgm:spPr/>
    </dgm:pt>
    <dgm:pt modelId="{9AA20092-7FC7-4F9E-8114-44FC102B1D32}" type="pres">
      <dgm:prSet presAssocID="{69EEB1D3-2D77-40CE-B72F-8879D4F9485B}" presName="parentNode" presStyleLbl="node1" presStyleIdx="3" presStyleCnt="5" custScaleX="194767" custLinFactNeighborX="63988" custLinFactNeighborY="-2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EDA92-FDFF-4946-A160-F03D023ACDEE}" type="pres">
      <dgm:prSet presAssocID="{69EEB1D3-2D77-40CE-B72F-8879D4F9485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E0AE3-93D6-4AE6-A368-48AE58AFA437}" type="pres">
      <dgm:prSet presAssocID="{BCB2401F-FF64-4362-9E33-38C8DE95E69D}" presName="Name25" presStyleLbl="parChTrans1D1" presStyleIdx="3" presStyleCnt="4"/>
      <dgm:spPr/>
      <dgm:t>
        <a:bodyPr/>
        <a:lstStyle/>
        <a:p>
          <a:endParaRPr lang="ru-RU"/>
        </a:p>
      </dgm:t>
    </dgm:pt>
    <dgm:pt modelId="{9372045F-4907-4670-93BB-7216621F248E}" type="pres">
      <dgm:prSet presAssocID="{AE7057BB-379F-4619-AC19-510C9EAC3BAA}" presName="node" presStyleCnt="0"/>
      <dgm:spPr/>
    </dgm:pt>
    <dgm:pt modelId="{6A25CBF6-0BE2-4C66-AF55-260441039D9D}" type="pres">
      <dgm:prSet presAssocID="{AE7057BB-379F-4619-AC19-510C9EAC3BAA}" presName="parentNode" presStyleLbl="node1" presStyleIdx="4" presStyleCnt="5" custScaleX="194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E8F5E-6538-45B8-B923-94B9A5B66685}" type="pres">
      <dgm:prSet presAssocID="{AE7057BB-379F-4619-AC19-510C9EAC3BA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261E6D7-4187-4B1D-A578-A88DA764029B}" type="presOf" srcId="{D7ECA7E6-F9B0-4EC5-B749-A74723F86E69}" destId="{97AE872D-707F-49A2-BAED-E15D383F678E}" srcOrd="0" destOrd="0" presId="urn:microsoft.com/office/officeart/2005/8/layout/radial2"/>
    <dgm:cxn modelId="{390C27E8-7D14-4A61-BF13-855C3035FE0E}" type="presOf" srcId="{AE7057BB-379F-4619-AC19-510C9EAC3BAA}" destId="{6A25CBF6-0BE2-4C66-AF55-260441039D9D}" srcOrd="0" destOrd="0" presId="urn:microsoft.com/office/officeart/2005/8/layout/radial2"/>
    <dgm:cxn modelId="{DCEFE294-417C-4357-A000-06951FF8CCD0}" srcId="{A989B510-7B21-44BF-9680-12BC5E604AEE}" destId="{AE7057BB-379F-4619-AC19-510C9EAC3BAA}" srcOrd="3" destOrd="0" parTransId="{BCB2401F-FF64-4362-9E33-38C8DE95E69D}" sibTransId="{1FF1F2AA-0A47-40EF-84CC-A99FEB1CBAC6}"/>
    <dgm:cxn modelId="{3D00E766-F1FF-4091-80FA-C5EEB56F15B6}" type="presOf" srcId="{011282E5-A5B7-4627-989D-788693FFC9A9}" destId="{92566077-10FB-4503-AAFE-8A126D89DC10}" srcOrd="0" destOrd="0" presId="urn:microsoft.com/office/officeart/2005/8/layout/radial2"/>
    <dgm:cxn modelId="{46171BC0-899C-4201-BE35-EF780C925006}" type="presOf" srcId="{A343B1DD-1158-4632-940E-2E4AE9B01472}" destId="{FAD3430F-8068-48E5-818E-BDA9ED91046A}" srcOrd="0" destOrd="0" presId="urn:microsoft.com/office/officeart/2005/8/layout/radial2"/>
    <dgm:cxn modelId="{4C7838FF-8B6A-4EDD-BB26-56AA263894CB}" srcId="{A989B510-7B21-44BF-9680-12BC5E604AEE}" destId="{D7ECA7E6-F9B0-4EC5-B749-A74723F86E69}" srcOrd="0" destOrd="0" parTransId="{A970439B-F7C0-44EA-869B-9A4D37524CB1}" sibTransId="{D0AA6031-EB34-47DA-8236-7B1DBB6D4701}"/>
    <dgm:cxn modelId="{3862B7B5-A95B-4744-95D5-9042A1EB0ED8}" srcId="{A989B510-7B21-44BF-9680-12BC5E604AEE}" destId="{453EE904-D6A5-455F-AC4C-B8F67A2633F5}" srcOrd="1" destOrd="0" parTransId="{A343B1DD-1158-4632-940E-2E4AE9B01472}" sibTransId="{ECEC2349-7D10-4149-B8BE-2AFC78026722}"/>
    <dgm:cxn modelId="{2914EE62-013C-4C0C-A33E-BB1D6D7548E4}" type="presOf" srcId="{69EEB1D3-2D77-40CE-B72F-8879D4F9485B}" destId="{9AA20092-7FC7-4F9E-8114-44FC102B1D32}" srcOrd="0" destOrd="0" presId="urn:microsoft.com/office/officeart/2005/8/layout/radial2"/>
    <dgm:cxn modelId="{BB593ACA-3913-4FAD-BA8C-40899E7F1D0E}" srcId="{A989B510-7B21-44BF-9680-12BC5E604AEE}" destId="{69EEB1D3-2D77-40CE-B72F-8879D4F9485B}" srcOrd="2" destOrd="0" parTransId="{011282E5-A5B7-4627-989D-788693FFC9A9}" sibTransId="{AF05D3E1-C738-424A-A1FB-55163C7D4198}"/>
    <dgm:cxn modelId="{38F9F407-9634-415E-9B4D-BE13F6BD73FD}" type="presOf" srcId="{A970439B-F7C0-44EA-869B-9A4D37524CB1}" destId="{E28AE0D4-66A9-4910-864B-0793956B8B31}" srcOrd="0" destOrd="0" presId="urn:microsoft.com/office/officeart/2005/8/layout/radial2"/>
    <dgm:cxn modelId="{1501AE71-DCD5-4946-9502-00DE578DE1D2}" type="presOf" srcId="{A989B510-7B21-44BF-9680-12BC5E604AEE}" destId="{58A632AC-282B-4709-BC5F-BC53DB93A719}" srcOrd="0" destOrd="0" presId="urn:microsoft.com/office/officeart/2005/8/layout/radial2"/>
    <dgm:cxn modelId="{93B20AD7-AC07-4527-808F-D5D28613D060}" type="presOf" srcId="{BCB2401F-FF64-4362-9E33-38C8DE95E69D}" destId="{1A3E0AE3-93D6-4AE6-A368-48AE58AFA437}" srcOrd="0" destOrd="0" presId="urn:microsoft.com/office/officeart/2005/8/layout/radial2"/>
    <dgm:cxn modelId="{CA82B29A-A92D-494F-9F15-A406D439F0D7}" type="presOf" srcId="{453EE904-D6A5-455F-AC4C-B8F67A2633F5}" destId="{FA9EB8F3-81AA-497D-8730-2E0B6002CD7F}" srcOrd="0" destOrd="0" presId="urn:microsoft.com/office/officeart/2005/8/layout/radial2"/>
    <dgm:cxn modelId="{7FE5920A-3966-4161-AE8B-8D34A7F3C210}" type="presParOf" srcId="{58A632AC-282B-4709-BC5F-BC53DB93A719}" destId="{C9296CD6-4A4B-4D7B-92FE-796D8B3B85A2}" srcOrd="0" destOrd="0" presId="urn:microsoft.com/office/officeart/2005/8/layout/radial2"/>
    <dgm:cxn modelId="{3D6BD683-011F-434A-BC6B-6912B6F4A7B5}" type="presParOf" srcId="{C9296CD6-4A4B-4D7B-92FE-796D8B3B85A2}" destId="{7CC3D04A-390E-4BBC-8E25-15E0ACC1EC2E}" srcOrd="0" destOrd="0" presId="urn:microsoft.com/office/officeart/2005/8/layout/radial2"/>
    <dgm:cxn modelId="{867E1AF6-06FD-4D97-B4F4-4722BF073163}" type="presParOf" srcId="{7CC3D04A-390E-4BBC-8E25-15E0ACC1EC2E}" destId="{321EE6EF-BF69-4302-A604-4D13DDABB5AC}" srcOrd="0" destOrd="0" presId="urn:microsoft.com/office/officeart/2005/8/layout/radial2"/>
    <dgm:cxn modelId="{F610273E-BE36-456A-AD0D-91A92220C2BF}" type="presParOf" srcId="{7CC3D04A-390E-4BBC-8E25-15E0ACC1EC2E}" destId="{594CD203-11C7-4603-972C-89409987DF08}" srcOrd="1" destOrd="0" presId="urn:microsoft.com/office/officeart/2005/8/layout/radial2"/>
    <dgm:cxn modelId="{F208F729-0E4C-41D5-837D-9850DDEDB15A}" type="presParOf" srcId="{C9296CD6-4A4B-4D7B-92FE-796D8B3B85A2}" destId="{E28AE0D4-66A9-4910-864B-0793956B8B31}" srcOrd="1" destOrd="0" presId="urn:microsoft.com/office/officeart/2005/8/layout/radial2"/>
    <dgm:cxn modelId="{3CFC65BF-DD93-4E0B-A479-D09712C6A8E5}" type="presParOf" srcId="{C9296CD6-4A4B-4D7B-92FE-796D8B3B85A2}" destId="{BAA1E1BC-B0CA-4B49-B494-7B38F243F8BD}" srcOrd="2" destOrd="0" presId="urn:microsoft.com/office/officeart/2005/8/layout/radial2"/>
    <dgm:cxn modelId="{7E36D28F-AFB7-4877-98A1-FAAEA84A5523}" type="presParOf" srcId="{BAA1E1BC-B0CA-4B49-B494-7B38F243F8BD}" destId="{97AE872D-707F-49A2-BAED-E15D383F678E}" srcOrd="0" destOrd="0" presId="urn:microsoft.com/office/officeart/2005/8/layout/radial2"/>
    <dgm:cxn modelId="{CD157F19-D4C0-4598-B733-6C053A5779DF}" type="presParOf" srcId="{BAA1E1BC-B0CA-4B49-B494-7B38F243F8BD}" destId="{847C9CC8-A0AE-470F-AE90-52037148EDF3}" srcOrd="1" destOrd="0" presId="urn:microsoft.com/office/officeart/2005/8/layout/radial2"/>
    <dgm:cxn modelId="{8B742B0A-7DD8-4027-AA6B-97D2160D8E43}" type="presParOf" srcId="{C9296CD6-4A4B-4D7B-92FE-796D8B3B85A2}" destId="{FAD3430F-8068-48E5-818E-BDA9ED91046A}" srcOrd="3" destOrd="0" presId="urn:microsoft.com/office/officeart/2005/8/layout/radial2"/>
    <dgm:cxn modelId="{BC2E9E0E-AC91-4EA8-A136-32104C433A41}" type="presParOf" srcId="{C9296CD6-4A4B-4D7B-92FE-796D8B3B85A2}" destId="{162B1177-2002-43D8-A6E2-0A80257CDDE0}" srcOrd="4" destOrd="0" presId="urn:microsoft.com/office/officeart/2005/8/layout/radial2"/>
    <dgm:cxn modelId="{D6F9AAEB-C97F-4BA9-A6D8-C57DC6EE8932}" type="presParOf" srcId="{162B1177-2002-43D8-A6E2-0A80257CDDE0}" destId="{FA9EB8F3-81AA-497D-8730-2E0B6002CD7F}" srcOrd="0" destOrd="0" presId="urn:microsoft.com/office/officeart/2005/8/layout/radial2"/>
    <dgm:cxn modelId="{1C58D57F-72B7-48F5-83EA-146990FCDFF3}" type="presParOf" srcId="{162B1177-2002-43D8-A6E2-0A80257CDDE0}" destId="{1A61D2BA-5B36-479F-9088-7C0BB5E35F19}" srcOrd="1" destOrd="0" presId="urn:microsoft.com/office/officeart/2005/8/layout/radial2"/>
    <dgm:cxn modelId="{02A956FD-42CD-4A4A-A2F6-729B47388B46}" type="presParOf" srcId="{C9296CD6-4A4B-4D7B-92FE-796D8B3B85A2}" destId="{92566077-10FB-4503-AAFE-8A126D89DC10}" srcOrd="5" destOrd="0" presId="urn:microsoft.com/office/officeart/2005/8/layout/radial2"/>
    <dgm:cxn modelId="{8EF62050-BFA6-40A4-BADB-63026F3E6F4B}" type="presParOf" srcId="{C9296CD6-4A4B-4D7B-92FE-796D8B3B85A2}" destId="{6E978D40-2FCD-4F27-869E-273936B7B566}" srcOrd="6" destOrd="0" presId="urn:microsoft.com/office/officeart/2005/8/layout/radial2"/>
    <dgm:cxn modelId="{C16E95A6-E402-474D-960F-951523D30390}" type="presParOf" srcId="{6E978D40-2FCD-4F27-869E-273936B7B566}" destId="{9AA20092-7FC7-4F9E-8114-44FC102B1D32}" srcOrd="0" destOrd="0" presId="urn:microsoft.com/office/officeart/2005/8/layout/radial2"/>
    <dgm:cxn modelId="{05CC8097-8EE9-4526-884E-F9B3463BF91C}" type="presParOf" srcId="{6E978D40-2FCD-4F27-869E-273936B7B566}" destId="{B23EDA92-FDFF-4946-A160-F03D023ACDEE}" srcOrd="1" destOrd="0" presId="urn:microsoft.com/office/officeart/2005/8/layout/radial2"/>
    <dgm:cxn modelId="{C15D0DB4-28DA-40FB-86F6-2E774D9A086B}" type="presParOf" srcId="{C9296CD6-4A4B-4D7B-92FE-796D8B3B85A2}" destId="{1A3E0AE3-93D6-4AE6-A368-48AE58AFA437}" srcOrd="7" destOrd="0" presId="urn:microsoft.com/office/officeart/2005/8/layout/radial2"/>
    <dgm:cxn modelId="{6B403DB9-FF0E-4FDE-9926-EF3113791A65}" type="presParOf" srcId="{C9296CD6-4A4B-4D7B-92FE-796D8B3B85A2}" destId="{9372045F-4907-4670-93BB-7216621F248E}" srcOrd="8" destOrd="0" presId="urn:microsoft.com/office/officeart/2005/8/layout/radial2"/>
    <dgm:cxn modelId="{AC960038-6C93-49F7-991E-C2A5B77B966F}" type="presParOf" srcId="{9372045F-4907-4670-93BB-7216621F248E}" destId="{6A25CBF6-0BE2-4C66-AF55-260441039D9D}" srcOrd="0" destOrd="0" presId="urn:microsoft.com/office/officeart/2005/8/layout/radial2"/>
    <dgm:cxn modelId="{BC2C1BD7-6292-45F4-A30B-03530D2624D8}" type="presParOf" srcId="{9372045F-4907-4670-93BB-7216621F248E}" destId="{054E8F5E-6538-45B8-B923-94B9A5B6668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Планирование СМР</a:t>
          </a:r>
          <a:endParaRPr lang="ru-RU" sz="1400" b="1" dirty="0"/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/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/>
        </a:p>
      </dgm:t>
    </dgm:pt>
    <dgm:pt modelId="{612FD3B6-8FAF-4118-BF4D-D422A1BB617D}">
      <dgm:prSet phldrT="[Текст]" custT="1"/>
      <dgm:spPr/>
      <dgm:t>
        <a:bodyPr/>
        <a:lstStyle/>
        <a:p>
          <a:r>
            <a:rPr lang="ru-RU" sz="1200" b="1" dirty="0" smtClean="0"/>
            <a:t>Ведение перечня производимых строительно-монтажных работ с указанием расценок и нормативных ресурсов</a:t>
          </a:r>
          <a:endParaRPr lang="ru-RU" sz="1200" b="1" dirty="0"/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/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/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rgbClr val="990000"/>
              </a:solidFill>
            </a:rPr>
            <a:t>используется для планирования и учета выполнения СМР, а также учета выполнения сдельных работ сотрудниками организации.</a:t>
          </a:r>
          <a:endParaRPr lang="ru-RU" sz="1200" i="1" u="none" dirty="0">
            <a:solidFill>
              <a:srgbClr val="990000"/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/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/>
        </a:p>
      </dgm:t>
    </dgm:pt>
    <dgm:pt modelId="{FEF05BA5-4A55-4FB4-9260-18E6ABEDF6E8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Определение объемов выполнения строительно-монтажных работ</a:t>
          </a:r>
        </a:p>
        <a:p>
          <a:endParaRPr lang="ru-RU" sz="1200" b="1" dirty="0"/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/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/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rgbClr val="990000"/>
              </a:solidFill>
            </a:rPr>
            <a:t>предназначен для регистрации объемного плана работ по объекту строительства на основании количества работ по договору и нормативных ресурсов</a:t>
          </a:r>
          <a:endParaRPr lang="ru-RU" sz="1200" i="1" u="none" dirty="0">
            <a:solidFill>
              <a:srgbClr val="990000"/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/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/>
        </a:p>
      </dgm:t>
    </dgm:pt>
    <dgm:pt modelId="{57548E47-ABA0-44FC-8D34-6E1B1E091E0D}">
      <dgm:prSet custT="1"/>
      <dgm:spPr/>
      <dgm:t>
        <a:bodyPr/>
        <a:lstStyle/>
        <a:p>
          <a:r>
            <a:rPr lang="ru-RU" sz="1200" b="1" dirty="0" smtClean="0"/>
            <a:t>Формирование путевых листов и сдельных нарядов на выполнение строительно-монтажных работ</a:t>
          </a:r>
          <a:endParaRPr lang="ru-RU" sz="1200" b="1" dirty="0"/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/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/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i="1" dirty="0" smtClean="0">
              <a:ln w="1905"/>
              <a:solidFill>
                <a:srgbClr val="990000"/>
              </a:solidFill>
            </a:rPr>
            <a:t>позволяют анализировать требуемые технические и людские ресурсы и моделировать графики их занятости</a:t>
          </a:r>
          <a:endParaRPr lang="ru-RU" sz="1200" b="0" i="1" u="none" dirty="0">
            <a:solidFill>
              <a:srgbClr val="990000"/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/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/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61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3"/>
      <dgm:spPr/>
    </dgm:pt>
    <dgm:pt modelId="{4788875F-A6C5-46FB-931F-17E351C7DB74}" type="pres">
      <dgm:prSet presAssocID="{612FD3B6-8FAF-4118-BF4D-D422A1BB617D}" presName="text2" presStyleLbl="fgAcc2" presStyleIdx="0" presStyleCnt="3" custScaleX="113270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3"/>
      <dgm:spPr/>
    </dgm:pt>
    <dgm:pt modelId="{598A5C11-4453-4AA8-BBC0-7CA0618C1229}" type="pres">
      <dgm:prSet presAssocID="{3F4E2F76-CBB4-4FC7-B8FA-3E21C26F0BC0}" presName="text3" presStyleLbl="fgAcc3" presStyleIdx="0" presStyleCnt="3" custScaleX="119630" custScaleY="15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3"/>
      <dgm:spPr/>
    </dgm:pt>
    <dgm:pt modelId="{85E608F6-FF32-4928-B196-D051063706B6}" type="pres">
      <dgm:prSet presAssocID="{FEF05BA5-4A55-4FB4-9260-18E6ABEDF6E8}" presName="text2" presStyleLbl="fgAcc2" presStyleIdx="1" presStyleCnt="3" custScaleX="111961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3"/>
      <dgm:spPr/>
    </dgm:pt>
    <dgm:pt modelId="{FEA8D8C3-0C85-4CAC-A781-415355CF24DE}" type="pres">
      <dgm:prSet presAssocID="{A61C8A30-B7BA-4100-BB92-8D56EDE640A8}" presName="text3" presStyleLbl="fgAcc3" presStyleIdx="1" presStyleCnt="3" custScaleX="119630" custScaleY="15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3"/>
      <dgm:spPr/>
    </dgm:pt>
    <dgm:pt modelId="{8C21E104-86F5-47FE-8842-A3A2906CADA1}" type="pres">
      <dgm:prSet presAssocID="{57548E47-ABA0-44FC-8D34-6E1B1E091E0D}" presName="text2" presStyleLbl="fgAcc2" presStyleIdx="2" presStyleCnt="3" custScaleX="113908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3"/>
      <dgm:spPr/>
    </dgm:pt>
    <dgm:pt modelId="{A84EA003-81A1-4FA3-9B87-61C59ACA0295}" type="pres">
      <dgm:prSet presAssocID="{960CB919-3595-4461-A800-A0375C77BBDC}" presName="text3" presStyleLbl="fgAcc3" presStyleIdx="2" presStyleCnt="3" custScaleX="119630" custScaleY="15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</dgm:ptLst>
  <dgm:cxnLst>
    <dgm:cxn modelId="{F7BEC08A-E6AC-4F3A-A7AB-DE5888761894}" type="presOf" srcId="{3D2FBF1C-CEC8-40A7-9CE3-FFBA8F8AEF94}" destId="{80CCC420-AFF9-442A-8C39-3BED0C6D6A5A}" srcOrd="0" destOrd="0" presId="urn:microsoft.com/office/officeart/2005/8/layout/hierarchy1"/>
    <dgm:cxn modelId="{3C16BC9E-138A-470A-9D8F-4F9B44A85E1F}" type="presOf" srcId="{4F40C280-CBB8-4C78-8023-7122E8F49D30}" destId="{F1BF202D-3BBA-4FF5-BB4E-6012B6626432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27C3A2CD-0FD6-4897-AD79-CEB79D6CCEB0}" type="presOf" srcId="{57548E47-ABA0-44FC-8D34-6E1B1E091E0D}" destId="{8C21E104-86F5-47FE-8842-A3A2906CADA1}" srcOrd="0" destOrd="0" presId="urn:microsoft.com/office/officeart/2005/8/layout/hierarchy1"/>
    <dgm:cxn modelId="{B1B49342-7D7F-4FFD-9A24-C73D99DDF056}" type="presOf" srcId="{A7F088C3-99C1-432D-A67A-D179EC5A0D5F}" destId="{788DA7F2-6F0D-4790-8D0C-CE313B0D8322}" srcOrd="0" destOrd="0" presId="urn:microsoft.com/office/officeart/2005/8/layout/hierarchy1"/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DB357206-3726-4DE0-A0A3-60F77FB6E287}" type="presOf" srcId="{3F4E2F76-CBB4-4FC7-B8FA-3E21C26F0BC0}" destId="{598A5C11-4453-4AA8-BBC0-7CA0618C1229}" srcOrd="0" destOrd="0" presId="urn:microsoft.com/office/officeart/2005/8/layout/hierarchy1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E0F4B94D-95DC-48B5-9D0E-ACDF9A5BA8B7}" type="presOf" srcId="{B45DA289-F4D4-4C3B-BDF4-02A1FAA74BAF}" destId="{9DC879CD-227D-46CF-AEEB-1DDAE95814F0}" srcOrd="0" destOrd="0" presId="urn:microsoft.com/office/officeart/2005/8/layout/hierarchy1"/>
    <dgm:cxn modelId="{2CB3EBBE-B29A-4868-9D21-4C72321F7D29}" type="presOf" srcId="{6284F8C2-2D8D-42D6-8187-C9A22F694D4B}" destId="{2F39D6A5-38C9-4F76-867C-C33E3D4541ED}" srcOrd="0" destOrd="0" presId="urn:microsoft.com/office/officeart/2005/8/layout/hierarchy1"/>
    <dgm:cxn modelId="{E5E8BF04-24FC-476A-B164-90441546BE21}" type="presOf" srcId="{76D83E8C-F74B-434B-A75C-5EFAFBA1B6D4}" destId="{8C556B01-A577-4240-90DB-FE64FA6FBBA8}" srcOrd="0" destOrd="0" presId="urn:microsoft.com/office/officeart/2005/8/layout/hierarchy1"/>
    <dgm:cxn modelId="{C21DD1A6-5F10-46FB-B5CD-4BEBAF1D013E}" type="presOf" srcId="{960CB919-3595-4461-A800-A0375C77BBDC}" destId="{A84EA003-81A1-4FA3-9B87-61C59ACA0295}" srcOrd="0" destOrd="0" presId="urn:microsoft.com/office/officeart/2005/8/layout/hierarchy1"/>
    <dgm:cxn modelId="{F1403F89-D03F-439D-8B90-3B542D91C3DF}" type="presOf" srcId="{FD1BDAFB-AB24-472A-B0D3-3D8630CCC589}" destId="{A588DD4C-F40A-41DF-BBF0-A8030E45E24E}" srcOrd="0" destOrd="0" presId="urn:microsoft.com/office/officeart/2005/8/layout/hierarchy1"/>
    <dgm:cxn modelId="{172CE489-E6B9-4042-B37A-035F41640D41}" type="presOf" srcId="{A61C8A30-B7BA-4100-BB92-8D56EDE640A8}" destId="{FEA8D8C3-0C85-4CAC-A781-415355CF24DE}" srcOrd="0" destOrd="0" presId="urn:microsoft.com/office/officeart/2005/8/layout/hierarchy1"/>
    <dgm:cxn modelId="{AA99D0AB-9D49-454F-9BB3-01773050D8D2}" type="presOf" srcId="{612FD3B6-8FAF-4118-BF4D-D422A1BB617D}" destId="{4788875F-A6C5-46FB-931F-17E351C7DB74}" srcOrd="0" destOrd="0" presId="urn:microsoft.com/office/officeart/2005/8/layout/hierarchy1"/>
    <dgm:cxn modelId="{75AA6D91-054E-4AC6-8666-EBA4F8A2307F}" type="presOf" srcId="{FEF05BA5-4A55-4FB4-9260-18E6ABEDF6E8}" destId="{85E608F6-FF32-4928-B196-D051063706B6}" srcOrd="0" destOrd="0" presId="urn:microsoft.com/office/officeart/2005/8/layout/hierarchy1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765CB502-E1D9-4EBF-8A6D-F042DCF151D6}" type="presOf" srcId="{FA0C8A56-070B-4C39-8AF1-1CC65A847E12}" destId="{9C8DFB37-1600-468D-BE40-7187667B4FF2}" srcOrd="0" destOrd="0" presId="urn:microsoft.com/office/officeart/2005/8/layout/hierarchy1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DE7D04C9-C484-446A-AD89-D679255C95FE}" type="presParOf" srcId="{A588DD4C-F40A-41DF-BBF0-A8030E45E24E}" destId="{D813333B-D9A0-48B5-9AED-FD6A9DE40947}" srcOrd="0" destOrd="0" presId="urn:microsoft.com/office/officeart/2005/8/layout/hierarchy1"/>
    <dgm:cxn modelId="{E61A6D4C-5039-4711-B551-5A5CFD77937C}" type="presParOf" srcId="{D813333B-D9A0-48B5-9AED-FD6A9DE40947}" destId="{5FCE97AE-D848-43DF-9A13-3A10DF45CD41}" srcOrd="0" destOrd="0" presId="urn:microsoft.com/office/officeart/2005/8/layout/hierarchy1"/>
    <dgm:cxn modelId="{A0AE6F3A-2742-4617-85F1-E6856E484EC0}" type="presParOf" srcId="{5FCE97AE-D848-43DF-9A13-3A10DF45CD41}" destId="{74C07442-145B-4125-9AD6-AD6BD8AC01F5}" srcOrd="0" destOrd="0" presId="urn:microsoft.com/office/officeart/2005/8/layout/hierarchy1"/>
    <dgm:cxn modelId="{33722A10-CD88-4971-BAF4-2FE7AA3BE7B5}" type="presParOf" srcId="{5FCE97AE-D848-43DF-9A13-3A10DF45CD41}" destId="{80CCC420-AFF9-442A-8C39-3BED0C6D6A5A}" srcOrd="1" destOrd="0" presId="urn:microsoft.com/office/officeart/2005/8/layout/hierarchy1"/>
    <dgm:cxn modelId="{1756A278-417B-4DC1-B6B4-694E63D5052F}" type="presParOf" srcId="{D813333B-D9A0-48B5-9AED-FD6A9DE40947}" destId="{CC65D252-D952-4DE1-8266-61EE79CAF452}" srcOrd="1" destOrd="0" presId="urn:microsoft.com/office/officeart/2005/8/layout/hierarchy1"/>
    <dgm:cxn modelId="{0BE13FCD-80E6-4672-B6AF-1F91948655DA}" type="presParOf" srcId="{CC65D252-D952-4DE1-8266-61EE79CAF452}" destId="{2F39D6A5-38C9-4F76-867C-C33E3D4541ED}" srcOrd="0" destOrd="0" presId="urn:microsoft.com/office/officeart/2005/8/layout/hierarchy1"/>
    <dgm:cxn modelId="{78B1A290-85FD-4316-928E-3024554EDBA4}" type="presParOf" srcId="{CC65D252-D952-4DE1-8266-61EE79CAF452}" destId="{4357E828-A185-4E25-AC13-FDCD5F8912B4}" srcOrd="1" destOrd="0" presId="urn:microsoft.com/office/officeart/2005/8/layout/hierarchy1"/>
    <dgm:cxn modelId="{9AC34A65-D0F5-45C7-AA48-E5BC109E7281}" type="presParOf" srcId="{4357E828-A185-4E25-AC13-FDCD5F8912B4}" destId="{6793FE7C-84B9-4901-96B1-877723F5E3BB}" srcOrd="0" destOrd="0" presId="urn:microsoft.com/office/officeart/2005/8/layout/hierarchy1"/>
    <dgm:cxn modelId="{EFCB8D75-56B2-4641-AA71-402E3AB489C0}" type="presParOf" srcId="{6793FE7C-84B9-4901-96B1-877723F5E3BB}" destId="{91715FC3-4996-4B4B-8F62-68A8FCF9592E}" srcOrd="0" destOrd="0" presId="urn:microsoft.com/office/officeart/2005/8/layout/hierarchy1"/>
    <dgm:cxn modelId="{06A78A04-5669-49A5-99EC-85D618F64BD7}" type="presParOf" srcId="{6793FE7C-84B9-4901-96B1-877723F5E3BB}" destId="{4788875F-A6C5-46FB-931F-17E351C7DB74}" srcOrd="1" destOrd="0" presId="urn:microsoft.com/office/officeart/2005/8/layout/hierarchy1"/>
    <dgm:cxn modelId="{73FB703B-6574-4B32-A27E-6317ADA20B76}" type="presParOf" srcId="{4357E828-A185-4E25-AC13-FDCD5F8912B4}" destId="{BCDB513C-3AC5-4521-93F9-342D3B81EDBB}" srcOrd="1" destOrd="0" presId="urn:microsoft.com/office/officeart/2005/8/layout/hierarchy1"/>
    <dgm:cxn modelId="{5CA4EEB1-8E03-4BF4-B4C3-CF1BCAA08B2A}" type="presParOf" srcId="{BCDB513C-3AC5-4521-93F9-342D3B81EDBB}" destId="{9C8DFB37-1600-468D-BE40-7187667B4FF2}" srcOrd="0" destOrd="0" presId="urn:microsoft.com/office/officeart/2005/8/layout/hierarchy1"/>
    <dgm:cxn modelId="{7EDFBDCB-11FD-46E6-BF79-880CE555B471}" type="presParOf" srcId="{BCDB513C-3AC5-4521-93F9-342D3B81EDBB}" destId="{573A4605-68A7-408E-8321-448C13061304}" srcOrd="1" destOrd="0" presId="urn:microsoft.com/office/officeart/2005/8/layout/hierarchy1"/>
    <dgm:cxn modelId="{A7CD65EB-23E0-4D4F-9E4F-16FC922C5575}" type="presParOf" srcId="{573A4605-68A7-408E-8321-448C13061304}" destId="{C22C1726-9281-4BAD-9D3A-7F23D6C252DF}" srcOrd="0" destOrd="0" presId="urn:microsoft.com/office/officeart/2005/8/layout/hierarchy1"/>
    <dgm:cxn modelId="{0382DE61-6A28-44DF-AB2A-65CD8556DCAE}" type="presParOf" srcId="{C22C1726-9281-4BAD-9D3A-7F23D6C252DF}" destId="{EF886F33-FF39-4453-8676-0AC7B7A05338}" srcOrd="0" destOrd="0" presId="urn:microsoft.com/office/officeart/2005/8/layout/hierarchy1"/>
    <dgm:cxn modelId="{B427CA93-2CC4-4585-9E65-4B0E1DE3FF38}" type="presParOf" srcId="{C22C1726-9281-4BAD-9D3A-7F23D6C252DF}" destId="{598A5C11-4453-4AA8-BBC0-7CA0618C1229}" srcOrd="1" destOrd="0" presId="urn:microsoft.com/office/officeart/2005/8/layout/hierarchy1"/>
    <dgm:cxn modelId="{4CD30ADF-1EB9-4149-9831-ABBE28F38048}" type="presParOf" srcId="{573A4605-68A7-408E-8321-448C13061304}" destId="{8D5C1CD3-2B10-4CA3-81FC-496EF5D3386D}" srcOrd="1" destOrd="0" presId="urn:microsoft.com/office/officeart/2005/8/layout/hierarchy1"/>
    <dgm:cxn modelId="{A321463C-0A5C-4102-A49A-165F0A2D5BC2}" type="presParOf" srcId="{CC65D252-D952-4DE1-8266-61EE79CAF452}" destId="{9DC879CD-227D-46CF-AEEB-1DDAE95814F0}" srcOrd="2" destOrd="0" presId="urn:microsoft.com/office/officeart/2005/8/layout/hierarchy1"/>
    <dgm:cxn modelId="{12A7E8D6-3192-48D8-864F-A296BCDC1090}" type="presParOf" srcId="{CC65D252-D952-4DE1-8266-61EE79CAF452}" destId="{55167E5A-58A6-4500-85A4-0ADCB243F3DE}" srcOrd="3" destOrd="0" presId="urn:microsoft.com/office/officeart/2005/8/layout/hierarchy1"/>
    <dgm:cxn modelId="{CDA5D1D1-F335-4E07-AD2F-7FBE6A7FAA2D}" type="presParOf" srcId="{55167E5A-58A6-4500-85A4-0ADCB243F3DE}" destId="{86030D86-F29F-4BCB-AC99-8330549218E1}" srcOrd="0" destOrd="0" presId="urn:microsoft.com/office/officeart/2005/8/layout/hierarchy1"/>
    <dgm:cxn modelId="{31250C50-8A6C-4B81-AF54-A4C0DAC41E57}" type="presParOf" srcId="{86030D86-F29F-4BCB-AC99-8330549218E1}" destId="{8712CD49-1664-4361-93E2-CC81E357882E}" srcOrd="0" destOrd="0" presId="urn:microsoft.com/office/officeart/2005/8/layout/hierarchy1"/>
    <dgm:cxn modelId="{FE7BEF87-3C65-4D5C-9095-EAF7226A535E}" type="presParOf" srcId="{86030D86-F29F-4BCB-AC99-8330549218E1}" destId="{85E608F6-FF32-4928-B196-D051063706B6}" srcOrd="1" destOrd="0" presId="urn:microsoft.com/office/officeart/2005/8/layout/hierarchy1"/>
    <dgm:cxn modelId="{5609D915-3BAF-43A1-84EB-BF7E01AE537D}" type="presParOf" srcId="{55167E5A-58A6-4500-85A4-0ADCB243F3DE}" destId="{D0B8DB3A-8BDA-4D6C-8B81-9826245954E6}" srcOrd="1" destOrd="0" presId="urn:microsoft.com/office/officeart/2005/8/layout/hierarchy1"/>
    <dgm:cxn modelId="{B966CE86-1AD2-4D84-B2C7-E139073F1B99}" type="presParOf" srcId="{D0B8DB3A-8BDA-4D6C-8B81-9826245954E6}" destId="{8C556B01-A577-4240-90DB-FE64FA6FBBA8}" srcOrd="0" destOrd="0" presId="urn:microsoft.com/office/officeart/2005/8/layout/hierarchy1"/>
    <dgm:cxn modelId="{9756071B-B5CE-4736-AC8C-4FF118B50C5C}" type="presParOf" srcId="{D0B8DB3A-8BDA-4D6C-8B81-9826245954E6}" destId="{7B6B2A9D-A9CB-4AF8-A173-D45A0A7CCCF1}" srcOrd="1" destOrd="0" presId="urn:microsoft.com/office/officeart/2005/8/layout/hierarchy1"/>
    <dgm:cxn modelId="{CE12D92D-10CA-4F51-9451-F4CFFA6A0AB6}" type="presParOf" srcId="{7B6B2A9D-A9CB-4AF8-A173-D45A0A7CCCF1}" destId="{7FE08373-7013-42A3-8349-EBEF3E11A1F9}" srcOrd="0" destOrd="0" presId="urn:microsoft.com/office/officeart/2005/8/layout/hierarchy1"/>
    <dgm:cxn modelId="{7ECDDB36-F567-49EC-83EB-DF5608CCA1C0}" type="presParOf" srcId="{7FE08373-7013-42A3-8349-EBEF3E11A1F9}" destId="{675093FA-743A-4475-98A3-864C74151DFC}" srcOrd="0" destOrd="0" presId="urn:microsoft.com/office/officeart/2005/8/layout/hierarchy1"/>
    <dgm:cxn modelId="{81D1694D-E282-43BE-9651-1378C4391387}" type="presParOf" srcId="{7FE08373-7013-42A3-8349-EBEF3E11A1F9}" destId="{FEA8D8C3-0C85-4CAC-A781-415355CF24DE}" srcOrd="1" destOrd="0" presId="urn:microsoft.com/office/officeart/2005/8/layout/hierarchy1"/>
    <dgm:cxn modelId="{BC0B8757-C2EF-4AEB-80CC-D63C38C1F976}" type="presParOf" srcId="{7B6B2A9D-A9CB-4AF8-A173-D45A0A7CCCF1}" destId="{D567F3B4-6A71-4E47-A7A7-B83A8FDB7FEA}" srcOrd="1" destOrd="0" presId="urn:microsoft.com/office/officeart/2005/8/layout/hierarchy1"/>
    <dgm:cxn modelId="{00805DA3-9F24-435C-B39D-28C4ACD48F18}" type="presParOf" srcId="{CC65D252-D952-4DE1-8266-61EE79CAF452}" destId="{F1BF202D-3BBA-4FF5-BB4E-6012B6626432}" srcOrd="4" destOrd="0" presId="urn:microsoft.com/office/officeart/2005/8/layout/hierarchy1"/>
    <dgm:cxn modelId="{860DE95F-57C5-446E-A6A9-EA07245BCCFF}" type="presParOf" srcId="{CC65D252-D952-4DE1-8266-61EE79CAF452}" destId="{304613E7-6AEB-43AB-8817-8D94E4E44BA9}" srcOrd="5" destOrd="0" presId="urn:microsoft.com/office/officeart/2005/8/layout/hierarchy1"/>
    <dgm:cxn modelId="{2B79630A-C720-49D0-95FD-6053623BD2DE}" type="presParOf" srcId="{304613E7-6AEB-43AB-8817-8D94E4E44BA9}" destId="{6D3B312E-6757-4D16-9D59-486147DCB84F}" srcOrd="0" destOrd="0" presId="urn:microsoft.com/office/officeart/2005/8/layout/hierarchy1"/>
    <dgm:cxn modelId="{DE02921B-1C21-4143-AA64-2BDEB9CF54F0}" type="presParOf" srcId="{6D3B312E-6757-4D16-9D59-486147DCB84F}" destId="{E251DEE6-BDFF-4CF5-AB25-0B3672C7EEFB}" srcOrd="0" destOrd="0" presId="urn:microsoft.com/office/officeart/2005/8/layout/hierarchy1"/>
    <dgm:cxn modelId="{95C328CC-2634-4FE3-84C0-9E9F20F13002}" type="presParOf" srcId="{6D3B312E-6757-4D16-9D59-486147DCB84F}" destId="{8C21E104-86F5-47FE-8842-A3A2906CADA1}" srcOrd="1" destOrd="0" presId="urn:microsoft.com/office/officeart/2005/8/layout/hierarchy1"/>
    <dgm:cxn modelId="{7F3F05CA-2804-4CB6-A970-8B2EF88E4CF5}" type="presParOf" srcId="{304613E7-6AEB-43AB-8817-8D94E4E44BA9}" destId="{B8A75129-A968-40CB-859F-A20E294EA99D}" srcOrd="1" destOrd="0" presId="urn:microsoft.com/office/officeart/2005/8/layout/hierarchy1"/>
    <dgm:cxn modelId="{799F502D-07DE-4B4E-9498-1463B14DF35A}" type="presParOf" srcId="{B8A75129-A968-40CB-859F-A20E294EA99D}" destId="{788DA7F2-6F0D-4790-8D0C-CE313B0D8322}" srcOrd="0" destOrd="0" presId="urn:microsoft.com/office/officeart/2005/8/layout/hierarchy1"/>
    <dgm:cxn modelId="{9C4D0625-F1A7-4B02-ADE5-B4A9E359C983}" type="presParOf" srcId="{B8A75129-A968-40CB-859F-A20E294EA99D}" destId="{FBE7F470-1240-4949-A74C-33731FD6681C}" srcOrd="1" destOrd="0" presId="urn:microsoft.com/office/officeart/2005/8/layout/hierarchy1"/>
    <dgm:cxn modelId="{E96BD529-DF45-4E84-8ACE-F30961948A59}" type="presParOf" srcId="{FBE7F470-1240-4949-A74C-33731FD6681C}" destId="{AA48AA57-3149-4A65-8121-34EF5BEB18CC}" srcOrd="0" destOrd="0" presId="urn:microsoft.com/office/officeart/2005/8/layout/hierarchy1"/>
    <dgm:cxn modelId="{74FB39B9-E780-4E30-961F-E9E795ED0B87}" type="presParOf" srcId="{AA48AA57-3149-4A65-8121-34EF5BEB18CC}" destId="{BA68C76A-DFCE-4C83-AB90-7541BC4B17CC}" srcOrd="0" destOrd="0" presId="urn:microsoft.com/office/officeart/2005/8/layout/hierarchy1"/>
    <dgm:cxn modelId="{A0DF6D74-142B-4D79-B0C0-CF678800DCC0}" type="presParOf" srcId="{AA48AA57-3149-4A65-8121-34EF5BEB18CC}" destId="{A84EA003-81A1-4FA3-9B87-61C59ACA0295}" srcOrd="1" destOrd="0" presId="urn:microsoft.com/office/officeart/2005/8/layout/hierarchy1"/>
    <dgm:cxn modelId="{1DBFA171-FACF-4C30-B0AC-F13C5564835F}" type="presParOf" srcId="{FBE7F470-1240-4949-A74C-33731FD6681C}" destId="{1DA194C8-DCCF-48BF-A1DA-2808623F5C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D50E8D-AFCA-4B7D-A5D1-8D63E7E03363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6483042-B407-4E84-BA24-FE6AC280A386}">
      <dgm:prSet phldrT="[Текст]" custT="1"/>
      <dgm:spPr/>
      <dgm:t>
        <a:bodyPr/>
        <a:lstStyle/>
        <a:p>
          <a:r>
            <a:rPr lang="ru-RU" sz="1200" dirty="0" smtClean="0"/>
            <a:t>Ведомость договорной цены</a:t>
          </a:r>
          <a:endParaRPr lang="ru-RU" sz="1200" dirty="0"/>
        </a:p>
      </dgm:t>
    </dgm:pt>
    <dgm:pt modelId="{7E190F7A-985E-4EC8-9AD8-84EDD39C5BC6}" type="parTrans" cxnId="{37FA183A-5551-43A9-ABAD-490FEE2489D2}">
      <dgm:prSet/>
      <dgm:spPr/>
      <dgm:t>
        <a:bodyPr/>
        <a:lstStyle/>
        <a:p>
          <a:endParaRPr lang="ru-RU" sz="1200"/>
        </a:p>
      </dgm:t>
    </dgm:pt>
    <dgm:pt modelId="{928587C4-6862-46B7-9734-4FF9B7C34D13}" type="sibTrans" cxnId="{37FA183A-5551-43A9-ABAD-490FEE2489D2}">
      <dgm:prSet/>
      <dgm:spPr/>
      <dgm:t>
        <a:bodyPr/>
        <a:lstStyle/>
        <a:p>
          <a:endParaRPr lang="ru-RU" sz="1200"/>
        </a:p>
      </dgm:t>
    </dgm:pt>
    <dgm:pt modelId="{35EC06CA-C3C2-4890-89CA-6ED082A700BB}">
      <dgm:prSet phldrT="[Текст]" custT="1"/>
      <dgm:spPr/>
      <dgm:t>
        <a:bodyPr/>
        <a:lstStyle/>
        <a:p>
          <a:r>
            <a:rPr lang="ru-RU" sz="1200" dirty="0" smtClean="0"/>
            <a:t>Ведомость ресурсов</a:t>
          </a:r>
          <a:endParaRPr lang="ru-RU" sz="1200" dirty="0"/>
        </a:p>
      </dgm:t>
    </dgm:pt>
    <dgm:pt modelId="{921DB7F1-D5CE-4AEF-89A1-6D197127D383}" type="parTrans" cxnId="{09553D66-414E-4806-A129-C8288DA537CD}">
      <dgm:prSet/>
      <dgm:spPr/>
      <dgm:t>
        <a:bodyPr/>
        <a:lstStyle/>
        <a:p>
          <a:endParaRPr lang="ru-RU" sz="1200"/>
        </a:p>
      </dgm:t>
    </dgm:pt>
    <dgm:pt modelId="{D448C865-2837-43E6-AE5A-19CD37AE6F5F}" type="sibTrans" cxnId="{09553D66-414E-4806-A129-C8288DA537CD}">
      <dgm:prSet/>
      <dgm:spPr/>
      <dgm:t>
        <a:bodyPr/>
        <a:lstStyle/>
        <a:p>
          <a:endParaRPr lang="ru-RU" sz="1200"/>
        </a:p>
      </dgm:t>
    </dgm:pt>
    <dgm:pt modelId="{DD4B70F6-7F76-47A4-B446-8A2975B3F432}">
      <dgm:prSet phldrT="[Текст]" custT="1"/>
      <dgm:spPr/>
      <dgm:t>
        <a:bodyPr/>
        <a:lstStyle/>
        <a:p>
          <a:r>
            <a:rPr lang="ru-RU" sz="1200" dirty="0" smtClean="0"/>
            <a:t>Локальная смета</a:t>
          </a:r>
          <a:endParaRPr lang="ru-RU" sz="1200" dirty="0"/>
        </a:p>
      </dgm:t>
    </dgm:pt>
    <dgm:pt modelId="{29C8A126-07A1-477D-A376-19AF9A010289}" type="parTrans" cxnId="{4C3901B9-EA1E-4826-9349-F6B746B8190C}">
      <dgm:prSet/>
      <dgm:spPr/>
      <dgm:t>
        <a:bodyPr/>
        <a:lstStyle/>
        <a:p>
          <a:endParaRPr lang="ru-RU" sz="1200"/>
        </a:p>
      </dgm:t>
    </dgm:pt>
    <dgm:pt modelId="{6887A91C-176F-45D1-8A68-FDAD59D0EBCD}" type="sibTrans" cxnId="{4C3901B9-EA1E-4826-9349-F6B746B8190C}">
      <dgm:prSet/>
      <dgm:spPr/>
      <dgm:t>
        <a:bodyPr/>
        <a:lstStyle/>
        <a:p>
          <a:endParaRPr lang="ru-RU" sz="1200"/>
        </a:p>
      </dgm:t>
    </dgm:pt>
    <dgm:pt modelId="{7AC5A25B-4F71-4ED4-BD6A-F5FA7D9977E4}">
      <dgm:prSet custT="1"/>
      <dgm:spPr/>
      <dgm:t>
        <a:bodyPr/>
        <a:lstStyle/>
        <a:p>
          <a:r>
            <a:rPr lang="ru-RU" sz="1200" dirty="0" smtClean="0"/>
            <a:t>Объектная смета</a:t>
          </a:r>
          <a:endParaRPr lang="ru-RU" sz="1200" dirty="0"/>
        </a:p>
      </dgm:t>
    </dgm:pt>
    <dgm:pt modelId="{939B3D04-636E-4E53-8ED5-7CDEE33D4D2D}" type="parTrans" cxnId="{1A092B50-F4FA-4366-9ED4-9ABEF29F533E}">
      <dgm:prSet/>
      <dgm:spPr/>
      <dgm:t>
        <a:bodyPr/>
        <a:lstStyle/>
        <a:p>
          <a:endParaRPr lang="ru-RU" sz="1200"/>
        </a:p>
      </dgm:t>
    </dgm:pt>
    <dgm:pt modelId="{C7365C96-7D0E-45F0-A159-BB7FCD97255C}" type="sibTrans" cxnId="{1A092B50-F4FA-4366-9ED4-9ABEF29F533E}">
      <dgm:prSet/>
      <dgm:spPr/>
      <dgm:t>
        <a:bodyPr/>
        <a:lstStyle/>
        <a:p>
          <a:endParaRPr lang="ru-RU" sz="1200"/>
        </a:p>
      </dgm:t>
    </dgm:pt>
    <dgm:pt modelId="{A496768C-249F-4437-AEA1-3BB7C5809914}" type="pres">
      <dgm:prSet presAssocID="{58D50E8D-AFCA-4B7D-A5D1-8D63E7E033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806F4-F098-4F10-B48B-AD5FD1FCC610}" type="pres">
      <dgm:prSet presAssocID="{58D50E8D-AFCA-4B7D-A5D1-8D63E7E03363}" presName="cycle" presStyleCnt="0"/>
      <dgm:spPr/>
    </dgm:pt>
    <dgm:pt modelId="{8865A5BB-5A14-4717-A6BA-25A4101B7FE7}" type="pres">
      <dgm:prSet presAssocID="{58D50E8D-AFCA-4B7D-A5D1-8D63E7E03363}" presName="centerShape" presStyleCnt="0"/>
      <dgm:spPr/>
    </dgm:pt>
    <dgm:pt modelId="{7046C613-D9D5-4E86-8781-D9296BB0C5E1}" type="pres">
      <dgm:prSet presAssocID="{58D50E8D-AFCA-4B7D-A5D1-8D63E7E03363}" presName="connSite" presStyleLbl="node1" presStyleIdx="0" presStyleCnt="5"/>
      <dgm:spPr/>
    </dgm:pt>
    <dgm:pt modelId="{F90108DC-484D-4DDF-852F-1E96B4081DA0}" type="pres">
      <dgm:prSet presAssocID="{58D50E8D-AFCA-4B7D-A5D1-8D63E7E03363}" presName="visible" presStyleLbl="node1" presStyleIdx="0" presStyleCnt="5" custScaleX="184693" custLinFactNeighborX="-92247" custLinFactNeighborY="-76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CDA671-81F0-4E19-98BC-C406C1E58950}" type="pres">
      <dgm:prSet presAssocID="{7E190F7A-985E-4EC8-9AD8-84EDD39C5BC6}" presName="Name25" presStyleLbl="parChTrans1D1" presStyleIdx="0" presStyleCnt="4"/>
      <dgm:spPr/>
      <dgm:t>
        <a:bodyPr/>
        <a:lstStyle/>
        <a:p>
          <a:endParaRPr lang="ru-RU"/>
        </a:p>
      </dgm:t>
    </dgm:pt>
    <dgm:pt modelId="{82BD8B5E-541F-4806-8116-DDD56C2F5051}" type="pres">
      <dgm:prSet presAssocID="{26483042-B407-4E84-BA24-FE6AC280A386}" presName="node" presStyleCnt="0"/>
      <dgm:spPr/>
    </dgm:pt>
    <dgm:pt modelId="{8402804A-A319-4AB7-A049-4C1F792F905B}" type="pres">
      <dgm:prSet presAssocID="{26483042-B407-4E84-BA24-FE6AC280A386}" presName="parentNode" presStyleLbl="node1" presStyleIdx="1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E8528-962C-4E2A-98FC-08F7D63E4CA9}" type="pres">
      <dgm:prSet presAssocID="{26483042-B407-4E84-BA24-FE6AC280A3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2C90-66E0-444C-98C9-476206115F8C}" type="pres">
      <dgm:prSet presAssocID="{921DB7F1-D5CE-4AEF-89A1-6D197127D383}" presName="Name25" presStyleLbl="parChTrans1D1" presStyleIdx="1" presStyleCnt="4"/>
      <dgm:spPr/>
      <dgm:t>
        <a:bodyPr/>
        <a:lstStyle/>
        <a:p>
          <a:endParaRPr lang="ru-RU"/>
        </a:p>
      </dgm:t>
    </dgm:pt>
    <dgm:pt modelId="{09A4F7AD-C83D-4553-ABBB-37A5E988D093}" type="pres">
      <dgm:prSet presAssocID="{35EC06CA-C3C2-4890-89CA-6ED082A700BB}" presName="node" presStyleCnt="0"/>
      <dgm:spPr/>
    </dgm:pt>
    <dgm:pt modelId="{494B6038-C4D5-48B0-BED5-7AD7D20AF2FD}" type="pres">
      <dgm:prSet presAssocID="{35EC06CA-C3C2-4890-89CA-6ED082A700BB}" presName="parentNode" presStyleLbl="node1" presStyleIdx="2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B5DEE-1863-450F-818D-38A5127276A7}" type="pres">
      <dgm:prSet presAssocID="{35EC06CA-C3C2-4890-89CA-6ED082A700B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5EEA7-7929-458C-AFD2-C089DDB206F3}" type="pres">
      <dgm:prSet presAssocID="{29C8A126-07A1-477D-A376-19AF9A010289}" presName="Name25" presStyleLbl="parChTrans1D1" presStyleIdx="2" presStyleCnt="4"/>
      <dgm:spPr/>
      <dgm:t>
        <a:bodyPr/>
        <a:lstStyle/>
        <a:p>
          <a:endParaRPr lang="ru-RU"/>
        </a:p>
      </dgm:t>
    </dgm:pt>
    <dgm:pt modelId="{85DB25B0-410D-44C6-BE64-156152D732DA}" type="pres">
      <dgm:prSet presAssocID="{DD4B70F6-7F76-47A4-B446-8A2975B3F432}" presName="node" presStyleCnt="0"/>
      <dgm:spPr/>
    </dgm:pt>
    <dgm:pt modelId="{D1236BD3-877D-4939-AAD8-B9B6193BAC38}" type="pres">
      <dgm:prSet presAssocID="{DD4B70F6-7F76-47A4-B446-8A2975B3F432}" presName="parentNode" presStyleLbl="node1" presStyleIdx="3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61CAE-5B5E-4091-AFD5-F2E42719F9BD}" type="pres">
      <dgm:prSet presAssocID="{DD4B70F6-7F76-47A4-B446-8A2975B3F4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1200-DA98-4E07-8A32-BEFB0AD9F9EE}" type="pres">
      <dgm:prSet presAssocID="{939B3D04-636E-4E53-8ED5-7CDEE33D4D2D}" presName="Name25" presStyleLbl="parChTrans1D1" presStyleIdx="3" presStyleCnt="4"/>
      <dgm:spPr/>
      <dgm:t>
        <a:bodyPr/>
        <a:lstStyle/>
        <a:p>
          <a:endParaRPr lang="ru-RU"/>
        </a:p>
      </dgm:t>
    </dgm:pt>
    <dgm:pt modelId="{3AF7640F-79FC-4A60-828A-D1244BBD025C}" type="pres">
      <dgm:prSet presAssocID="{7AC5A25B-4F71-4ED4-BD6A-F5FA7D9977E4}" presName="node" presStyleCnt="0"/>
      <dgm:spPr/>
    </dgm:pt>
    <dgm:pt modelId="{8C3AEC28-BC58-45E4-B498-990B523C1EDA}" type="pres">
      <dgm:prSet presAssocID="{7AC5A25B-4F71-4ED4-BD6A-F5FA7D9977E4}" presName="parentNode" presStyleLbl="node1" presStyleIdx="4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72A7-BC44-480A-A61D-EAFD05178EB5}" type="pres">
      <dgm:prSet presAssocID="{7AC5A25B-4F71-4ED4-BD6A-F5FA7D9977E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73AC01F-492F-4E1E-BA85-9707193EAE26}" type="presOf" srcId="{58D50E8D-AFCA-4B7D-A5D1-8D63E7E03363}" destId="{A496768C-249F-4437-AEA1-3BB7C5809914}" srcOrd="0" destOrd="0" presId="urn:microsoft.com/office/officeart/2005/8/layout/radial2"/>
    <dgm:cxn modelId="{22C91E8A-3816-4FD9-88BF-4B60DD67AAF7}" type="presOf" srcId="{29C8A126-07A1-477D-A376-19AF9A010289}" destId="{FE65EEA7-7929-458C-AFD2-C089DDB206F3}" srcOrd="0" destOrd="0" presId="urn:microsoft.com/office/officeart/2005/8/layout/radial2"/>
    <dgm:cxn modelId="{37FA183A-5551-43A9-ABAD-490FEE2489D2}" srcId="{58D50E8D-AFCA-4B7D-A5D1-8D63E7E03363}" destId="{26483042-B407-4E84-BA24-FE6AC280A386}" srcOrd="0" destOrd="0" parTransId="{7E190F7A-985E-4EC8-9AD8-84EDD39C5BC6}" sibTransId="{928587C4-6862-46B7-9734-4FF9B7C34D13}"/>
    <dgm:cxn modelId="{9FA1A1E7-F2B2-49F5-9440-D53E855D81C9}" type="presOf" srcId="{7E190F7A-985E-4EC8-9AD8-84EDD39C5BC6}" destId="{B8CDA671-81F0-4E19-98BC-C406C1E58950}" srcOrd="0" destOrd="0" presId="urn:microsoft.com/office/officeart/2005/8/layout/radial2"/>
    <dgm:cxn modelId="{B4711611-26B2-4769-8654-C36807CCAE2A}" type="presOf" srcId="{7AC5A25B-4F71-4ED4-BD6A-F5FA7D9977E4}" destId="{8C3AEC28-BC58-45E4-B498-990B523C1EDA}" srcOrd="0" destOrd="0" presId="urn:microsoft.com/office/officeart/2005/8/layout/radial2"/>
    <dgm:cxn modelId="{4C3901B9-EA1E-4826-9349-F6B746B8190C}" srcId="{58D50E8D-AFCA-4B7D-A5D1-8D63E7E03363}" destId="{DD4B70F6-7F76-47A4-B446-8A2975B3F432}" srcOrd="2" destOrd="0" parTransId="{29C8A126-07A1-477D-A376-19AF9A010289}" sibTransId="{6887A91C-176F-45D1-8A68-FDAD59D0EBCD}"/>
    <dgm:cxn modelId="{61BFAB23-1E17-4EFC-A900-D24BD98EF197}" type="presOf" srcId="{26483042-B407-4E84-BA24-FE6AC280A386}" destId="{8402804A-A319-4AB7-A049-4C1F792F905B}" srcOrd="0" destOrd="0" presId="urn:microsoft.com/office/officeart/2005/8/layout/radial2"/>
    <dgm:cxn modelId="{99EA49A2-BC49-4676-8923-BE5130B7A58D}" type="presOf" srcId="{939B3D04-636E-4E53-8ED5-7CDEE33D4D2D}" destId="{DCF41200-DA98-4E07-8A32-BEFB0AD9F9EE}" srcOrd="0" destOrd="0" presId="urn:microsoft.com/office/officeart/2005/8/layout/radial2"/>
    <dgm:cxn modelId="{09553D66-414E-4806-A129-C8288DA537CD}" srcId="{58D50E8D-AFCA-4B7D-A5D1-8D63E7E03363}" destId="{35EC06CA-C3C2-4890-89CA-6ED082A700BB}" srcOrd="1" destOrd="0" parTransId="{921DB7F1-D5CE-4AEF-89A1-6D197127D383}" sibTransId="{D448C865-2837-43E6-AE5A-19CD37AE6F5F}"/>
    <dgm:cxn modelId="{1976DB1D-E4B2-43A2-B245-6FD690D8217C}" type="presOf" srcId="{DD4B70F6-7F76-47A4-B446-8A2975B3F432}" destId="{D1236BD3-877D-4939-AAD8-B9B6193BAC38}" srcOrd="0" destOrd="0" presId="urn:microsoft.com/office/officeart/2005/8/layout/radial2"/>
    <dgm:cxn modelId="{4D3EBCB1-7713-4C00-8FF3-822D6207867F}" type="presOf" srcId="{921DB7F1-D5CE-4AEF-89A1-6D197127D383}" destId="{36E12C90-66E0-444C-98C9-476206115F8C}" srcOrd="0" destOrd="0" presId="urn:microsoft.com/office/officeart/2005/8/layout/radial2"/>
    <dgm:cxn modelId="{1A092B50-F4FA-4366-9ED4-9ABEF29F533E}" srcId="{58D50E8D-AFCA-4B7D-A5D1-8D63E7E03363}" destId="{7AC5A25B-4F71-4ED4-BD6A-F5FA7D9977E4}" srcOrd="3" destOrd="0" parTransId="{939B3D04-636E-4E53-8ED5-7CDEE33D4D2D}" sibTransId="{C7365C96-7D0E-45F0-A159-BB7FCD97255C}"/>
    <dgm:cxn modelId="{360DF533-87D3-4E03-8AA6-29C9C8D2A1C3}" type="presOf" srcId="{35EC06CA-C3C2-4890-89CA-6ED082A700BB}" destId="{494B6038-C4D5-48B0-BED5-7AD7D20AF2FD}" srcOrd="0" destOrd="0" presId="urn:microsoft.com/office/officeart/2005/8/layout/radial2"/>
    <dgm:cxn modelId="{AC2C8AB1-5469-4D0D-B18F-BBD3FF493DAD}" type="presParOf" srcId="{A496768C-249F-4437-AEA1-3BB7C5809914}" destId="{6CC806F4-F098-4F10-B48B-AD5FD1FCC610}" srcOrd="0" destOrd="0" presId="urn:microsoft.com/office/officeart/2005/8/layout/radial2"/>
    <dgm:cxn modelId="{6DD9C2FC-1DA6-4AD6-8A42-AA4BF7994137}" type="presParOf" srcId="{6CC806F4-F098-4F10-B48B-AD5FD1FCC610}" destId="{8865A5BB-5A14-4717-A6BA-25A4101B7FE7}" srcOrd="0" destOrd="0" presId="urn:microsoft.com/office/officeart/2005/8/layout/radial2"/>
    <dgm:cxn modelId="{B8878B41-C6E6-42D7-99AE-7F073C94DA66}" type="presParOf" srcId="{8865A5BB-5A14-4717-A6BA-25A4101B7FE7}" destId="{7046C613-D9D5-4E86-8781-D9296BB0C5E1}" srcOrd="0" destOrd="0" presId="urn:microsoft.com/office/officeart/2005/8/layout/radial2"/>
    <dgm:cxn modelId="{75AC9D78-40C4-42D6-A130-B66BCFB47005}" type="presParOf" srcId="{8865A5BB-5A14-4717-A6BA-25A4101B7FE7}" destId="{F90108DC-484D-4DDF-852F-1E96B4081DA0}" srcOrd="1" destOrd="0" presId="urn:microsoft.com/office/officeart/2005/8/layout/radial2"/>
    <dgm:cxn modelId="{1A8A74E5-6CD6-41BE-BCC9-5FD4D637012B}" type="presParOf" srcId="{6CC806F4-F098-4F10-B48B-AD5FD1FCC610}" destId="{B8CDA671-81F0-4E19-98BC-C406C1E58950}" srcOrd="1" destOrd="0" presId="urn:microsoft.com/office/officeart/2005/8/layout/radial2"/>
    <dgm:cxn modelId="{FAD8EC50-B2F6-4D51-9232-4967CF97DA10}" type="presParOf" srcId="{6CC806F4-F098-4F10-B48B-AD5FD1FCC610}" destId="{82BD8B5E-541F-4806-8116-DDD56C2F5051}" srcOrd="2" destOrd="0" presId="urn:microsoft.com/office/officeart/2005/8/layout/radial2"/>
    <dgm:cxn modelId="{6022DC5A-EBF0-41F0-B71F-F55F697A50A2}" type="presParOf" srcId="{82BD8B5E-541F-4806-8116-DDD56C2F5051}" destId="{8402804A-A319-4AB7-A049-4C1F792F905B}" srcOrd="0" destOrd="0" presId="urn:microsoft.com/office/officeart/2005/8/layout/radial2"/>
    <dgm:cxn modelId="{CCAEE202-3A42-46B2-9460-D8205BF893C8}" type="presParOf" srcId="{82BD8B5E-541F-4806-8116-DDD56C2F5051}" destId="{D9FE8528-962C-4E2A-98FC-08F7D63E4CA9}" srcOrd="1" destOrd="0" presId="urn:microsoft.com/office/officeart/2005/8/layout/radial2"/>
    <dgm:cxn modelId="{A549F94B-8A9E-4AAA-B678-DB1DE2234B27}" type="presParOf" srcId="{6CC806F4-F098-4F10-B48B-AD5FD1FCC610}" destId="{36E12C90-66E0-444C-98C9-476206115F8C}" srcOrd="3" destOrd="0" presId="urn:microsoft.com/office/officeart/2005/8/layout/radial2"/>
    <dgm:cxn modelId="{D55A1736-8713-4008-8534-72AF792D66EB}" type="presParOf" srcId="{6CC806F4-F098-4F10-B48B-AD5FD1FCC610}" destId="{09A4F7AD-C83D-4553-ABBB-37A5E988D093}" srcOrd="4" destOrd="0" presId="urn:microsoft.com/office/officeart/2005/8/layout/radial2"/>
    <dgm:cxn modelId="{FB7F50A8-71F2-4223-AC4A-23912C4162CD}" type="presParOf" srcId="{09A4F7AD-C83D-4553-ABBB-37A5E988D093}" destId="{494B6038-C4D5-48B0-BED5-7AD7D20AF2FD}" srcOrd="0" destOrd="0" presId="urn:microsoft.com/office/officeart/2005/8/layout/radial2"/>
    <dgm:cxn modelId="{09838DBC-BCFD-4B88-A16E-3CCE9DD1F866}" type="presParOf" srcId="{09A4F7AD-C83D-4553-ABBB-37A5E988D093}" destId="{1D8B5DEE-1863-450F-818D-38A5127276A7}" srcOrd="1" destOrd="0" presId="urn:microsoft.com/office/officeart/2005/8/layout/radial2"/>
    <dgm:cxn modelId="{0FED48B5-594D-478E-A667-7326BB6079A4}" type="presParOf" srcId="{6CC806F4-F098-4F10-B48B-AD5FD1FCC610}" destId="{FE65EEA7-7929-458C-AFD2-C089DDB206F3}" srcOrd="5" destOrd="0" presId="urn:microsoft.com/office/officeart/2005/8/layout/radial2"/>
    <dgm:cxn modelId="{0CD03B20-2E59-46AC-8D0A-2C725314B45E}" type="presParOf" srcId="{6CC806F4-F098-4F10-B48B-AD5FD1FCC610}" destId="{85DB25B0-410D-44C6-BE64-156152D732DA}" srcOrd="6" destOrd="0" presId="urn:microsoft.com/office/officeart/2005/8/layout/radial2"/>
    <dgm:cxn modelId="{B2DD700A-C7B5-40C5-B17F-5290486BFB30}" type="presParOf" srcId="{85DB25B0-410D-44C6-BE64-156152D732DA}" destId="{D1236BD3-877D-4939-AAD8-B9B6193BAC38}" srcOrd="0" destOrd="0" presId="urn:microsoft.com/office/officeart/2005/8/layout/radial2"/>
    <dgm:cxn modelId="{739C1B45-8516-4642-B64C-ABF124539626}" type="presParOf" srcId="{85DB25B0-410D-44C6-BE64-156152D732DA}" destId="{65D61CAE-5B5E-4091-AFD5-F2E42719F9BD}" srcOrd="1" destOrd="0" presId="urn:microsoft.com/office/officeart/2005/8/layout/radial2"/>
    <dgm:cxn modelId="{2C26F089-B2DD-485E-AB36-214A263A0D2F}" type="presParOf" srcId="{6CC806F4-F098-4F10-B48B-AD5FD1FCC610}" destId="{DCF41200-DA98-4E07-8A32-BEFB0AD9F9EE}" srcOrd="7" destOrd="0" presId="urn:microsoft.com/office/officeart/2005/8/layout/radial2"/>
    <dgm:cxn modelId="{96F6D5B9-E7C3-4A16-82C7-8FC1240200FB}" type="presParOf" srcId="{6CC806F4-F098-4F10-B48B-AD5FD1FCC610}" destId="{3AF7640F-79FC-4A60-828A-D1244BBD025C}" srcOrd="8" destOrd="0" presId="urn:microsoft.com/office/officeart/2005/8/layout/radial2"/>
    <dgm:cxn modelId="{562A6E21-70D5-4278-B539-C2C43BF9DE65}" type="presParOf" srcId="{3AF7640F-79FC-4A60-828A-D1244BBD025C}" destId="{8C3AEC28-BC58-45E4-B498-990B523C1EDA}" srcOrd="0" destOrd="0" presId="urn:microsoft.com/office/officeart/2005/8/layout/radial2"/>
    <dgm:cxn modelId="{6971D8A0-4089-4EA7-9F66-D8C9AAD9201C}" type="presParOf" srcId="{3AF7640F-79FC-4A60-828A-D1244BBD025C}" destId="{8F0C72A7-BC44-480A-A61D-EAFD05178E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Учет исполнения СМР</a:t>
          </a:r>
          <a:endParaRPr lang="ru-RU" sz="1400" b="1" dirty="0"/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/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/>
        </a:p>
      </dgm:t>
    </dgm:pt>
    <dgm:pt modelId="{612FD3B6-8FAF-4118-BF4D-D422A1BB617D}">
      <dgm:prSet phldrT="[Текст]" custT="1"/>
      <dgm:spPr/>
      <dgm:t>
        <a:bodyPr/>
        <a:lstStyle/>
        <a:p>
          <a:r>
            <a:rPr lang="ru-RU" sz="1200" b="1" dirty="0" smtClean="0"/>
            <a:t>Ведение журнала учета выполненных строительно-монтажных работ </a:t>
          </a:r>
          <a:endParaRPr lang="ru-RU" sz="1200" b="1" dirty="0"/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/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/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предназначен для регистрации выполненных по объекту  строительно-монтажных работ в натуральном выражении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/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/>
        </a:p>
      </dgm:t>
    </dgm:pt>
    <dgm:pt modelId="{FEF05BA5-4A55-4FB4-9260-18E6ABEDF6E8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Учет субподрядных работ</a:t>
          </a:r>
        </a:p>
        <a:p>
          <a:endParaRPr lang="ru-RU" sz="1200" b="1" dirty="0"/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/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/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факт приемки работ по объекту от субподрядной организации, и</a:t>
          </a:r>
          <a:r>
            <a:rPr lang="ru-RU" sz="1200" i="1" dirty="0" smtClean="0"/>
            <a:t>спользуется в дальнейшем для включения в акты выполненных СМР, выставляемые заказчику</a:t>
          </a:r>
          <a:endParaRPr lang="ru-RU" sz="120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/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/>
        </a:p>
      </dgm:t>
    </dgm:pt>
    <dgm:pt modelId="{57548E47-ABA0-44FC-8D34-6E1B1E091E0D}">
      <dgm:prSet custT="1"/>
      <dgm:spPr/>
      <dgm:t>
        <a:bodyPr/>
        <a:lstStyle/>
        <a:p>
          <a:r>
            <a:rPr lang="ru-RU" sz="1200" b="1" dirty="0" smtClean="0"/>
            <a:t>Формирование актов  выполнения  строительно-монтажных работ</a:t>
          </a:r>
          <a:endParaRPr lang="ru-RU" sz="1200" b="1" dirty="0"/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/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/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i="1" u="none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факт полного завершения (либо завершения очередного этапа) работ</a:t>
          </a:r>
          <a:endParaRPr lang="ru-RU" sz="1200" b="0" i="1" u="none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/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/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61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3"/>
      <dgm:spPr/>
    </dgm:pt>
    <dgm:pt modelId="{4788875F-A6C5-46FB-931F-17E351C7DB74}" type="pres">
      <dgm:prSet presAssocID="{612FD3B6-8FAF-4118-BF4D-D422A1BB617D}" presName="text2" presStyleLbl="fgAcc2" presStyleIdx="0" presStyleCnt="3" custScaleX="113270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3"/>
      <dgm:spPr/>
    </dgm:pt>
    <dgm:pt modelId="{598A5C11-4453-4AA8-BBC0-7CA0618C1229}" type="pres">
      <dgm:prSet presAssocID="{3F4E2F76-CBB4-4FC7-B8FA-3E21C26F0BC0}" presName="text3" presStyleLbl="fgAcc3" presStyleIdx="0" presStyleCnt="3" custScaleX="119630" custScaleY="18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3"/>
      <dgm:spPr/>
    </dgm:pt>
    <dgm:pt modelId="{85E608F6-FF32-4928-B196-D051063706B6}" type="pres">
      <dgm:prSet presAssocID="{FEF05BA5-4A55-4FB4-9260-18E6ABEDF6E8}" presName="text2" presStyleLbl="fgAcc2" presStyleIdx="1" presStyleCnt="3" custScaleX="111961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3"/>
      <dgm:spPr/>
    </dgm:pt>
    <dgm:pt modelId="{FEA8D8C3-0C85-4CAC-A781-415355CF24DE}" type="pres">
      <dgm:prSet presAssocID="{A61C8A30-B7BA-4100-BB92-8D56EDE640A8}" presName="text3" presStyleLbl="fgAcc3" presStyleIdx="1" presStyleCnt="3" custScaleX="119630" custScaleY="18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3"/>
      <dgm:spPr/>
    </dgm:pt>
    <dgm:pt modelId="{8C21E104-86F5-47FE-8842-A3A2906CADA1}" type="pres">
      <dgm:prSet presAssocID="{57548E47-ABA0-44FC-8D34-6E1B1E091E0D}" presName="text2" presStyleLbl="fgAcc2" presStyleIdx="2" presStyleCnt="3" custScaleX="113908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3"/>
      <dgm:spPr/>
    </dgm:pt>
    <dgm:pt modelId="{A84EA003-81A1-4FA3-9B87-61C59ACA0295}" type="pres">
      <dgm:prSet presAssocID="{960CB919-3595-4461-A800-A0375C77BBDC}" presName="text3" presStyleLbl="fgAcc3" presStyleIdx="2" presStyleCnt="3" custScaleX="119630" custScaleY="18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</dgm:ptLst>
  <dgm:cxnLst>
    <dgm:cxn modelId="{CB262B80-73C3-4F90-A629-678DD51277C8}" type="presOf" srcId="{3F4E2F76-CBB4-4FC7-B8FA-3E21C26F0BC0}" destId="{598A5C11-4453-4AA8-BBC0-7CA0618C1229}" srcOrd="0" destOrd="0" presId="urn:microsoft.com/office/officeart/2005/8/layout/hierarchy1"/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88627FB1-C365-4CFE-93D5-6BC3AA26FF19}" type="presOf" srcId="{FA0C8A56-070B-4C39-8AF1-1CC65A847E12}" destId="{9C8DFB37-1600-468D-BE40-7187667B4FF2}" srcOrd="0" destOrd="0" presId="urn:microsoft.com/office/officeart/2005/8/layout/hierarchy1"/>
    <dgm:cxn modelId="{B953F0A2-2A4F-4714-BAF0-3DB5E6E247E1}" type="presOf" srcId="{76D83E8C-F74B-434B-A75C-5EFAFBA1B6D4}" destId="{8C556B01-A577-4240-90DB-FE64FA6FBBA8}" srcOrd="0" destOrd="0" presId="urn:microsoft.com/office/officeart/2005/8/layout/hierarchy1"/>
    <dgm:cxn modelId="{7A4E2968-BD49-4720-9DB2-EFFF4E568967}" type="presOf" srcId="{FEF05BA5-4A55-4FB4-9260-18E6ABEDF6E8}" destId="{85E608F6-FF32-4928-B196-D051063706B6}" srcOrd="0" destOrd="0" presId="urn:microsoft.com/office/officeart/2005/8/layout/hierarchy1"/>
    <dgm:cxn modelId="{75CDFCA6-3376-45BE-BFBF-11745B37F1B2}" type="presOf" srcId="{57548E47-ABA0-44FC-8D34-6E1B1E091E0D}" destId="{8C21E104-86F5-47FE-8842-A3A2906CADA1}" srcOrd="0" destOrd="0" presId="urn:microsoft.com/office/officeart/2005/8/layout/hierarchy1"/>
    <dgm:cxn modelId="{F1A3202D-03CE-4B1C-BD08-786347FC3986}" type="presOf" srcId="{B45DA289-F4D4-4C3B-BDF4-02A1FAA74BAF}" destId="{9DC879CD-227D-46CF-AEEB-1DDAE95814F0}" srcOrd="0" destOrd="0" presId="urn:microsoft.com/office/officeart/2005/8/layout/hierarchy1"/>
    <dgm:cxn modelId="{EA1E971D-48EA-4B95-99D6-4445FB328252}" type="presOf" srcId="{612FD3B6-8FAF-4118-BF4D-D422A1BB617D}" destId="{4788875F-A6C5-46FB-931F-17E351C7DB74}" srcOrd="0" destOrd="0" presId="urn:microsoft.com/office/officeart/2005/8/layout/hierarchy1"/>
    <dgm:cxn modelId="{8A674829-9082-44BD-AC79-68E1E57A4E1F}" type="presOf" srcId="{FD1BDAFB-AB24-472A-B0D3-3D8630CCC589}" destId="{A588DD4C-F40A-41DF-BBF0-A8030E45E24E}" srcOrd="0" destOrd="0" presId="urn:microsoft.com/office/officeart/2005/8/layout/hierarchy1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F711E197-D93C-4DDB-B8AB-02FB514162E6}" type="presOf" srcId="{A7F088C3-99C1-432D-A67A-D179EC5A0D5F}" destId="{788DA7F2-6F0D-4790-8D0C-CE313B0D8322}" srcOrd="0" destOrd="0" presId="urn:microsoft.com/office/officeart/2005/8/layout/hierarchy1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52AF230C-2E8F-4721-93F8-D73197A48D50}" type="presOf" srcId="{4F40C280-CBB8-4C78-8023-7122E8F49D30}" destId="{F1BF202D-3BBA-4FF5-BB4E-6012B6626432}" srcOrd="0" destOrd="0" presId="urn:microsoft.com/office/officeart/2005/8/layout/hierarchy1"/>
    <dgm:cxn modelId="{C5AFC588-CED1-4C08-ACF3-FCB29E49C0FF}" type="presOf" srcId="{960CB919-3595-4461-A800-A0375C77BBDC}" destId="{A84EA003-81A1-4FA3-9B87-61C59ACA0295}" srcOrd="0" destOrd="0" presId="urn:microsoft.com/office/officeart/2005/8/layout/hierarchy1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AD7AFAEB-96AD-4410-9655-018D42A4BFA2}" type="presOf" srcId="{3D2FBF1C-CEC8-40A7-9CE3-FFBA8F8AEF94}" destId="{80CCC420-AFF9-442A-8C39-3BED0C6D6A5A}" srcOrd="0" destOrd="0" presId="urn:microsoft.com/office/officeart/2005/8/layout/hierarchy1"/>
    <dgm:cxn modelId="{AD4E5954-E39E-47BC-91B1-2D162D8C6DEE}" type="presOf" srcId="{A61C8A30-B7BA-4100-BB92-8D56EDE640A8}" destId="{FEA8D8C3-0C85-4CAC-A781-415355CF24DE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D5E917E1-3361-47FC-B2CA-503AE68E9C08}" type="presOf" srcId="{6284F8C2-2D8D-42D6-8187-C9A22F694D4B}" destId="{2F39D6A5-38C9-4F76-867C-C33E3D4541ED}" srcOrd="0" destOrd="0" presId="urn:microsoft.com/office/officeart/2005/8/layout/hierarchy1"/>
    <dgm:cxn modelId="{237635B4-B280-4227-95FB-3D84E88058D5}" type="presParOf" srcId="{A588DD4C-F40A-41DF-BBF0-A8030E45E24E}" destId="{D813333B-D9A0-48B5-9AED-FD6A9DE40947}" srcOrd="0" destOrd="0" presId="urn:microsoft.com/office/officeart/2005/8/layout/hierarchy1"/>
    <dgm:cxn modelId="{017AE6C8-75D3-40CE-9825-16536E257529}" type="presParOf" srcId="{D813333B-D9A0-48B5-9AED-FD6A9DE40947}" destId="{5FCE97AE-D848-43DF-9A13-3A10DF45CD41}" srcOrd="0" destOrd="0" presId="urn:microsoft.com/office/officeart/2005/8/layout/hierarchy1"/>
    <dgm:cxn modelId="{AC61C787-E7E6-4F13-8C9D-7861E1E95FCA}" type="presParOf" srcId="{5FCE97AE-D848-43DF-9A13-3A10DF45CD41}" destId="{74C07442-145B-4125-9AD6-AD6BD8AC01F5}" srcOrd="0" destOrd="0" presId="urn:microsoft.com/office/officeart/2005/8/layout/hierarchy1"/>
    <dgm:cxn modelId="{1CC26E6E-39EE-45AD-B0BC-519DA8752E84}" type="presParOf" srcId="{5FCE97AE-D848-43DF-9A13-3A10DF45CD41}" destId="{80CCC420-AFF9-442A-8C39-3BED0C6D6A5A}" srcOrd="1" destOrd="0" presId="urn:microsoft.com/office/officeart/2005/8/layout/hierarchy1"/>
    <dgm:cxn modelId="{84FC3893-C4BA-4E3B-91D9-ED7F6043392B}" type="presParOf" srcId="{D813333B-D9A0-48B5-9AED-FD6A9DE40947}" destId="{CC65D252-D952-4DE1-8266-61EE79CAF452}" srcOrd="1" destOrd="0" presId="urn:microsoft.com/office/officeart/2005/8/layout/hierarchy1"/>
    <dgm:cxn modelId="{F4823C2B-7BD2-4B84-B7C8-D12642930AB2}" type="presParOf" srcId="{CC65D252-D952-4DE1-8266-61EE79CAF452}" destId="{2F39D6A5-38C9-4F76-867C-C33E3D4541ED}" srcOrd="0" destOrd="0" presId="urn:microsoft.com/office/officeart/2005/8/layout/hierarchy1"/>
    <dgm:cxn modelId="{D086FD89-5CB4-444F-B243-0F506A0AA5C4}" type="presParOf" srcId="{CC65D252-D952-4DE1-8266-61EE79CAF452}" destId="{4357E828-A185-4E25-AC13-FDCD5F8912B4}" srcOrd="1" destOrd="0" presId="urn:microsoft.com/office/officeart/2005/8/layout/hierarchy1"/>
    <dgm:cxn modelId="{096CC74B-FB74-4C9E-B088-AC860E0D93DD}" type="presParOf" srcId="{4357E828-A185-4E25-AC13-FDCD5F8912B4}" destId="{6793FE7C-84B9-4901-96B1-877723F5E3BB}" srcOrd="0" destOrd="0" presId="urn:microsoft.com/office/officeart/2005/8/layout/hierarchy1"/>
    <dgm:cxn modelId="{4BFD073E-40FA-4FEB-9091-35234849559F}" type="presParOf" srcId="{6793FE7C-84B9-4901-96B1-877723F5E3BB}" destId="{91715FC3-4996-4B4B-8F62-68A8FCF9592E}" srcOrd="0" destOrd="0" presId="urn:microsoft.com/office/officeart/2005/8/layout/hierarchy1"/>
    <dgm:cxn modelId="{B7E76A88-9800-4C65-B5FB-EB6540F56DBC}" type="presParOf" srcId="{6793FE7C-84B9-4901-96B1-877723F5E3BB}" destId="{4788875F-A6C5-46FB-931F-17E351C7DB74}" srcOrd="1" destOrd="0" presId="urn:microsoft.com/office/officeart/2005/8/layout/hierarchy1"/>
    <dgm:cxn modelId="{BE2CC6BD-822E-477B-9325-311FBC789BC4}" type="presParOf" srcId="{4357E828-A185-4E25-AC13-FDCD5F8912B4}" destId="{BCDB513C-3AC5-4521-93F9-342D3B81EDBB}" srcOrd="1" destOrd="0" presId="urn:microsoft.com/office/officeart/2005/8/layout/hierarchy1"/>
    <dgm:cxn modelId="{05DD76E0-8C0A-409C-8133-802943D17658}" type="presParOf" srcId="{BCDB513C-3AC5-4521-93F9-342D3B81EDBB}" destId="{9C8DFB37-1600-468D-BE40-7187667B4FF2}" srcOrd="0" destOrd="0" presId="urn:microsoft.com/office/officeart/2005/8/layout/hierarchy1"/>
    <dgm:cxn modelId="{53BB101B-7E89-4849-B0DC-5644959ACF60}" type="presParOf" srcId="{BCDB513C-3AC5-4521-93F9-342D3B81EDBB}" destId="{573A4605-68A7-408E-8321-448C13061304}" srcOrd="1" destOrd="0" presId="urn:microsoft.com/office/officeart/2005/8/layout/hierarchy1"/>
    <dgm:cxn modelId="{78E34DAD-1092-42D8-861D-F5418E8272F1}" type="presParOf" srcId="{573A4605-68A7-408E-8321-448C13061304}" destId="{C22C1726-9281-4BAD-9D3A-7F23D6C252DF}" srcOrd="0" destOrd="0" presId="urn:microsoft.com/office/officeart/2005/8/layout/hierarchy1"/>
    <dgm:cxn modelId="{221E83F1-9183-4D02-87C8-21B6EE72FFFF}" type="presParOf" srcId="{C22C1726-9281-4BAD-9D3A-7F23D6C252DF}" destId="{EF886F33-FF39-4453-8676-0AC7B7A05338}" srcOrd="0" destOrd="0" presId="urn:microsoft.com/office/officeart/2005/8/layout/hierarchy1"/>
    <dgm:cxn modelId="{D38C37CC-DA55-43E0-8360-EB806F938AE4}" type="presParOf" srcId="{C22C1726-9281-4BAD-9D3A-7F23D6C252DF}" destId="{598A5C11-4453-4AA8-BBC0-7CA0618C1229}" srcOrd="1" destOrd="0" presId="urn:microsoft.com/office/officeart/2005/8/layout/hierarchy1"/>
    <dgm:cxn modelId="{7DADD3F2-8630-4AA4-AE30-817C916E142E}" type="presParOf" srcId="{573A4605-68A7-408E-8321-448C13061304}" destId="{8D5C1CD3-2B10-4CA3-81FC-496EF5D3386D}" srcOrd="1" destOrd="0" presId="urn:microsoft.com/office/officeart/2005/8/layout/hierarchy1"/>
    <dgm:cxn modelId="{A404641D-A688-4D8F-A001-3297F4BD2983}" type="presParOf" srcId="{CC65D252-D952-4DE1-8266-61EE79CAF452}" destId="{9DC879CD-227D-46CF-AEEB-1DDAE95814F0}" srcOrd="2" destOrd="0" presId="urn:microsoft.com/office/officeart/2005/8/layout/hierarchy1"/>
    <dgm:cxn modelId="{CF679FD7-837F-4CF9-9860-807638F1A8C6}" type="presParOf" srcId="{CC65D252-D952-4DE1-8266-61EE79CAF452}" destId="{55167E5A-58A6-4500-85A4-0ADCB243F3DE}" srcOrd="3" destOrd="0" presId="urn:microsoft.com/office/officeart/2005/8/layout/hierarchy1"/>
    <dgm:cxn modelId="{156B920B-4763-4822-9F54-2E3D3089002B}" type="presParOf" srcId="{55167E5A-58A6-4500-85A4-0ADCB243F3DE}" destId="{86030D86-F29F-4BCB-AC99-8330549218E1}" srcOrd="0" destOrd="0" presId="urn:microsoft.com/office/officeart/2005/8/layout/hierarchy1"/>
    <dgm:cxn modelId="{340D0DCC-12D6-4959-B349-749C776AF60B}" type="presParOf" srcId="{86030D86-F29F-4BCB-AC99-8330549218E1}" destId="{8712CD49-1664-4361-93E2-CC81E357882E}" srcOrd="0" destOrd="0" presId="urn:microsoft.com/office/officeart/2005/8/layout/hierarchy1"/>
    <dgm:cxn modelId="{B231D19E-97C7-4FC9-B896-518FFAF733FB}" type="presParOf" srcId="{86030D86-F29F-4BCB-AC99-8330549218E1}" destId="{85E608F6-FF32-4928-B196-D051063706B6}" srcOrd="1" destOrd="0" presId="urn:microsoft.com/office/officeart/2005/8/layout/hierarchy1"/>
    <dgm:cxn modelId="{807583E1-E056-475F-95CF-24A0445BFA32}" type="presParOf" srcId="{55167E5A-58A6-4500-85A4-0ADCB243F3DE}" destId="{D0B8DB3A-8BDA-4D6C-8B81-9826245954E6}" srcOrd="1" destOrd="0" presId="urn:microsoft.com/office/officeart/2005/8/layout/hierarchy1"/>
    <dgm:cxn modelId="{1E4E2778-28A3-455B-AF15-4A9DEEB3DA0E}" type="presParOf" srcId="{D0B8DB3A-8BDA-4D6C-8B81-9826245954E6}" destId="{8C556B01-A577-4240-90DB-FE64FA6FBBA8}" srcOrd="0" destOrd="0" presId="urn:microsoft.com/office/officeart/2005/8/layout/hierarchy1"/>
    <dgm:cxn modelId="{CAC398DB-A8A9-48DD-9740-487804F9232B}" type="presParOf" srcId="{D0B8DB3A-8BDA-4D6C-8B81-9826245954E6}" destId="{7B6B2A9D-A9CB-4AF8-A173-D45A0A7CCCF1}" srcOrd="1" destOrd="0" presId="urn:microsoft.com/office/officeart/2005/8/layout/hierarchy1"/>
    <dgm:cxn modelId="{5C8B5A43-83E1-4CF4-A34C-75C01C169C5D}" type="presParOf" srcId="{7B6B2A9D-A9CB-4AF8-A173-D45A0A7CCCF1}" destId="{7FE08373-7013-42A3-8349-EBEF3E11A1F9}" srcOrd="0" destOrd="0" presId="urn:microsoft.com/office/officeart/2005/8/layout/hierarchy1"/>
    <dgm:cxn modelId="{3FCD3846-8275-4D12-A6CC-79014557A301}" type="presParOf" srcId="{7FE08373-7013-42A3-8349-EBEF3E11A1F9}" destId="{675093FA-743A-4475-98A3-864C74151DFC}" srcOrd="0" destOrd="0" presId="urn:microsoft.com/office/officeart/2005/8/layout/hierarchy1"/>
    <dgm:cxn modelId="{B5004964-2461-45A3-98C7-266394720FA7}" type="presParOf" srcId="{7FE08373-7013-42A3-8349-EBEF3E11A1F9}" destId="{FEA8D8C3-0C85-4CAC-A781-415355CF24DE}" srcOrd="1" destOrd="0" presId="urn:microsoft.com/office/officeart/2005/8/layout/hierarchy1"/>
    <dgm:cxn modelId="{173E9E83-67A6-418D-9CC9-EA7E4A6DBEF1}" type="presParOf" srcId="{7B6B2A9D-A9CB-4AF8-A173-D45A0A7CCCF1}" destId="{D567F3B4-6A71-4E47-A7A7-B83A8FDB7FEA}" srcOrd="1" destOrd="0" presId="urn:microsoft.com/office/officeart/2005/8/layout/hierarchy1"/>
    <dgm:cxn modelId="{F99E1776-9F54-4A87-92E6-878CB362EA79}" type="presParOf" srcId="{CC65D252-D952-4DE1-8266-61EE79CAF452}" destId="{F1BF202D-3BBA-4FF5-BB4E-6012B6626432}" srcOrd="4" destOrd="0" presId="urn:microsoft.com/office/officeart/2005/8/layout/hierarchy1"/>
    <dgm:cxn modelId="{A1E4B46B-C539-4070-91C4-22826AD068FA}" type="presParOf" srcId="{CC65D252-D952-4DE1-8266-61EE79CAF452}" destId="{304613E7-6AEB-43AB-8817-8D94E4E44BA9}" srcOrd="5" destOrd="0" presId="urn:microsoft.com/office/officeart/2005/8/layout/hierarchy1"/>
    <dgm:cxn modelId="{BEAEC72B-1BBE-4FFA-8F71-89036D750342}" type="presParOf" srcId="{304613E7-6AEB-43AB-8817-8D94E4E44BA9}" destId="{6D3B312E-6757-4D16-9D59-486147DCB84F}" srcOrd="0" destOrd="0" presId="urn:microsoft.com/office/officeart/2005/8/layout/hierarchy1"/>
    <dgm:cxn modelId="{077CD6C2-44AE-44F5-8296-AF10B3E7746B}" type="presParOf" srcId="{6D3B312E-6757-4D16-9D59-486147DCB84F}" destId="{E251DEE6-BDFF-4CF5-AB25-0B3672C7EEFB}" srcOrd="0" destOrd="0" presId="urn:microsoft.com/office/officeart/2005/8/layout/hierarchy1"/>
    <dgm:cxn modelId="{4F489525-3C10-425C-B726-DD42D328C7F0}" type="presParOf" srcId="{6D3B312E-6757-4D16-9D59-486147DCB84F}" destId="{8C21E104-86F5-47FE-8842-A3A2906CADA1}" srcOrd="1" destOrd="0" presId="urn:microsoft.com/office/officeart/2005/8/layout/hierarchy1"/>
    <dgm:cxn modelId="{14CEBB7E-823A-47FB-99FA-7D1BA1F262B5}" type="presParOf" srcId="{304613E7-6AEB-43AB-8817-8D94E4E44BA9}" destId="{B8A75129-A968-40CB-859F-A20E294EA99D}" srcOrd="1" destOrd="0" presId="urn:microsoft.com/office/officeart/2005/8/layout/hierarchy1"/>
    <dgm:cxn modelId="{B984E225-AE98-4AA4-8C91-D3253E576508}" type="presParOf" srcId="{B8A75129-A968-40CB-859F-A20E294EA99D}" destId="{788DA7F2-6F0D-4790-8D0C-CE313B0D8322}" srcOrd="0" destOrd="0" presId="urn:microsoft.com/office/officeart/2005/8/layout/hierarchy1"/>
    <dgm:cxn modelId="{C42815BC-F5CF-4C2B-B77F-78BFBAABB2BE}" type="presParOf" srcId="{B8A75129-A968-40CB-859F-A20E294EA99D}" destId="{FBE7F470-1240-4949-A74C-33731FD6681C}" srcOrd="1" destOrd="0" presId="urn:microsoft.com/office/officeart/2005/8/layout/hierarchy1"/>
    <dgm:cxn modelId="{385075C7-61DF-45B2-B2D3-253BD016A6C0}" type="presParOf" srcId="{FBE7F470-1240-4949-A74C-33731FD6681C}" destId="{AA48AA57-3149-4A65-8121-34EF5BEB18CC}" srcOrd="0" destOrd="0" presId="urn:microsoft.com/office/officeart/2005/8/layout/hierarchy1"/>
    <dgm:cxn modelId="{F7A26A10-2401-467A-AF0F-74BC33EE6EF2}" type="presParOf" srcId="{AA48AA57-3149-4A65-8121-34EF5BEB18CC}" destId="{BA68C76A-DFCE-4C83-AB90-7541BC4B17CC}" srcOrd="0" destOrd="0" presId="urn:microsoft.com/office/officeart/2005/8/layout/hierarchy1"/>
    <dgm:cxn modelId="{06C1BE36-6210-49E5-A8D1-0BAC8A967610}" type="presParOf" srcId="{AA48AA57-3149-4A65-8121-34EF5BEB18CC}" destId="{A84EA003-81A1-4FA3-9B87-61C59ACA0295}" srcOrd="1" destOrd="0" presId="urn:microsoft.com/office/officeart/2005/8/layout/hierarchy1"/>
    <dgm:cxn modelId="{5B31395E-D8ED-4520-A44B-7A6EA5E0EF86}" type="presParOf" srcId="{FBE7F470-1240-4949-A74C-33731FD6681C}" destId="{1DA194C8-DCCF-48BF-A1DA-2808623F5C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D50E8D-AFCA-4B7D-A5D1-8D63E7E03363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6483042-B407-4E84-BA24-FE6AC280A386}">
      <dgm:prSet phldrT="[Текст]" custT="1"/>
      <dgm:spPr/>
      <dgm:t>
        <a:bodyPr/>
        <a:lstStyle/>
        <a:p>
          <a:r>
            <a:rPr lang="ru-RU" sz="1200" dirty="0" smtClean="0"/>
            <a:t>Акт о приемке выполненных работ КС-2</a:t>
          </a:r>
          <a:endParaRPr lang="ru-RU" sz="1200" dirty="0"/>
        </a:p>
      </dgm:t>
    </dgm:pt>
    <dgm:pt modelId="{7E190F7A-985E-4EC8-9AD8-84EDD39C5BC6}" type="parTrans" cxnId="{37FA183A-5551-43A9-ABAD-490FEE2489D2}">
      <dgm:prSet/>
      <dgm:spPr/>
      <dgm:t>
        <a:bodyPr/>
        <a:lstStyle/>
        <a:p>
          <a:endParaRPr lang="ru-RU" sz="1200"/>
        </a:p>
      </dgm:t>
    </dgm:pt>
    <dgm:pt modelId="{928587C4-6862-46B7-9734-4FF9B7C34D13}" type="sibTrans" cxnId="{37FA183A-5551-43A9-ABAD-490FEE2489D2}">
      <dgm:prSet/>
      <dgm:spPr/>
      <dgm:t>
        <a:bodyPr/>
        <a:lstStyle/>
        <a:p>
          <a:endParaRPr lang="ru-RU" sz="1200"/>
        </a:p>
      </dgm:t>
    </dgm:pt>
    <dgm:pt modelId="{35EC06CA-C3C2-4890-89CA-6ED082A700BB}">
      <dgm:prSet phldrT="[Текст]" custT="1"/>
      <dgm:spPr/>
      <dgm:t>
        <a:bodyPr/>
        <a:lstStyle/>
        <a:p>
          <a:r>
            <a:rPr lang="ru-RU" sz="1200" dirty="0" smtClean="0"/>
            <a:t>Справка о стоимости выполненных работ и затрат КС-3</a:t>
          </a:r>
          <a:endParaRPr lang="ru-RU" sz="1200" dirty="0"/>
        </a:p>
      </dgm:t>
    </dgm:pt>
    <dgm:pt modelId="{921DB7F1-D5CE-4AEF-89A1-6D197127D383}" type="parTrans" cxnId="{09553D66-414E-4806-A129-C8288DA537CD}">
      <dgm:prSet/>
      <dgm:spPr/>
      <dgm:t>
        <a:bodyPr/>
        <a:lstStyle/>
        <a:p>
          <a:endParaRPr lang="ru-RU" sz="1200"/>
        </a:p>
      </dgm:t>
    </dgm:pt>
    <dgm:pt modelId="{D448C865-2837-43E6-AE5A-19CD37AE6F5F}" type="sibTrans" cxnId="{09553D66-414E-4806-A129-C8288DA537CD}">
      <dgm:prSet/>
      <dgm:spPr/>
      <dgm:t>
        <a:bodyPr/>
        <a:lstStyle/>
        <a:p>
          <a:endParaRPr lang="ru-RU" sz="1200"/>
        </a:p>
      </dgm:t>
    </dgm:pt>
    <dgm:pt modelId="{7AC5A25B-4F71-4ED4-BD6A-F5FA7D9977E4}">
      <dgm:prSet custT="1"/>
      <dgm:spPr/>
      <dgm:t>
        <a:bodyPr/>
        <a:lstStyle/>
        <a:p>
          <a:r>
            <a:rPr lang="ru-RU" sz="1200" dirty="0" smtClean="0"/>
            <a:t>Акт приемки выполненных работ Ф2-В</a:t>
          </a:r>
          <a:endParaRPr lang="ru-RU" sz="1200" dirty="0"/>
        </a:p>
      </dgm:t>
    </dgm:pt>
    <dgm:pt modelId="{939B3D04-636E-4E53-8ED5-7CDEE33D4D2D}" type="parTrans" cxnId="{1A092B50-F4FA-4366-9ED4-9ABEF29F533E}">
      <dgm:prSet/>
      <dgm:spPr/>
      <dgm:t>
        <a:bodyPr/>
        <a:lstStyle/>
        <a:p>
          <a:endParaRPr lang="ru-RU" sz="1200"/>
        </a:p>
      </dgm:t>
    </dgm:pt>
    <dgm:pt modelId="{C7365C96-7D0E-45F0-A159-BB7FCD97255C}" type="sibTrans" cxnId="{1A092B50-F4FA-4366-9ED4-9ABEF29F533E}">
      <dgm:prSet/>
      <dgm:spPr/>
      <dgm:t>
        <a:bodyPr/>
        <a:lstStyle/>
        <a:p>
          <a:endParaRPr lang="ru-RU" sz="1200"/>
        </a:p>
      </dgm:t>
    </dgm:pt>
    <dgm:pt modelId="{7DD5839C-9E21-4459-8E29-EA42FDC8701B}">
      <dgm:prSet/>
      <dgm:spPr/>
      <dgm:t>
        <a:bodyPr/>
        <a:lstStyle/>
        <a:p>
          <a:endParaRPr lang="ru-RU"/>
        </a:p>
      </dgm:t>
    </dgm:pt>
    <dgm:pt modelId="{89325AE1-7515-4090-A4A1-49D80643E01C}" type="parTrans" cxnId="{31652058-24F3-4DDE-99C7-E538C4D77D8F}">
      <dgm:prSet/>
      <dgm:spPr/>
      <dgm:t>
        <a:bodyPr/>
        <a:lstStyle/>
        <a:p>
          <a:endParaRPr lang="ru-RU"/>
        </a:p>
      </dgm:t>
    </dgm:pt>
    <dgm:pt modelId="{2EE9EEA0-9318-4E95-998A-9B6F3DA218B4}" type="sibTrans" cxnId="{31652058-24F3-4DDE-99C7-E538C4D77D8F}">
      <dgm:prSet/>
      <dgm:spPr/>
      <dgm:t>
        <a:bodyPr/>
        <a:lstStyle/>
        <a:p>
          <a:endParaRPr lang="ru-RU"/>
        </a:p>
      </dgm:t>
    </dgm:pt>
    <dgm:pt modelId="{67675C4F-7862-4E51-ADDF-1715A653A1DE}">
      <dgm:prSet custT="1"/>
      <dgm:spPr/>
      <dgm:t>
        <a:bodyPr/>
        <a:lstStyle/>
        <a:p>
          <a:r>
            <a:rPr lang="ru-RU" sz="1200" dirty="0" smtClean="0"/>
            <a:t>Справка о стоимости выполненных работ Ф3</a:t>
          </a:r>
          <a:endParaRPr lang="ru-RU" sz="1200" dirty="0"/>
        </a:p>
      </dgm:t>
    </dgm:pt>
    <dgm:pt modelId="{77E53F4C-D4BB-482C-BEB6-C2CADDD791E6}" type="parTrans" cxnId="{3FAF0DFC-D476-4E90-B63B-A4AAAF3B9FA8}">
      <dgm:prSet/>
      <dgm:spPr/>
      <dgm:t>
        <a:bodyPr/>
        <a:lstStyle/>
        <a:p>
          <a:endParaRPr lang="ru-RU"/>
        </a:p>
      </dgm:t>
    </dgm:pt>
    <dgm:pt modelId="{2CB1A96D-DD70-4A00-820A-1A5A7EC847E8}" type="sibTrans" cxnId="{3FAF0DFC-D476-4E90-B63B-A4AAAF3B9FA8}">
      <dgm:prSet/>
      <dgm:spPr/>
      <dgm:t>
        <a:bodyPr/>
        <a:lstStyle/>
        <a:p>
          <a:endParaRPr lang="ru-RU"/>
        </a:p>
      </dgm:t>
    </dgm:pt>
    <dgm:pt modelId="{A496768C-249F-4437-AEA1-3BB7C5809914}" type="pres">
      <dgm:prSet presAssocID="{58D50E8D-AFCA-4B7D-A5D1-8D63E7E033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806F4-F098-4F10-B48B-AD5FD1FCC610}" type="pres">
      <dgm:prSet presAssocID="{58D50E8D-AFCA-4B7D-A5D1-8D63E7E03363}" presName="cycle" presStyleCnt="0"/>
      <dgm:spPr/>
    </dgm:pt>
    <dgm:pt modelId="{8865A5BB-5A14-4717-A6BA-25A4101B7FE7}" type="pres">
      <dgm:prSet presAssocID="{58D50E8D-AFCA-4B7D-A5D1-8D63E7E03363}" presName="centerShape" presStyleCnt="0"/>
      <dgm:spPr/>
    </dgm:pt>
    <dgm:pt modelId="{7046C613-D9D5-4E86-8781-D9296BB0C5E1}" type="pres">
      <dgm:prSet presAssocID="{58D50E8D-AFCA-4B7D-A5D1-8D63E7E03363}" presName="connSite" presStyleLbl="node1" presStyleIdx="0" presStyleCnt="5"/>
      <dgm:spPr/>
    </dgm:pt>
    <dgm:pt modelId="{F90108DC-484D-4DDF-852F-1E96B4081DA0}" type="pres">
      <dgm:prSet presAssocID="{58D50E8D-AFCA-4B7D-A5D1-8D63E7E03363}" presName="visible" presStyleLbl="node1" presStyleIdx="0" presStyleCnt="5" custScaleX="143592" custLinFactNeighborX="-92247" custLinFactNeighborY="-76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CDA671-81F0-4E19-98BC-C406C1E58950}" type="pres">
      <dgm:prSet presAssocID="{7E190F7A-985E-4EC8-9AD8-84EDD39C5BC6}" presName="Name25" presStyleLbl="parChTrans1D1" presStyleIdx="0" presStyleCnt="4"/>
      <dgm:spPr/>
      <dgm:t>
        <a:bodyPr/>
        <a:lstStyle/>
        <a:p>
          <a:endParaRPr lang="ru-RU"/>
        </a:p>
      </dgm:t>
    </dgm:pt>
    <dgm:pt modelId="{82BD8B5E-541F-4806-8116-DDD56C2F5051}" type="pres">
      <dgm:prSet presAssocID="{26483042-B407-4E84-BA24-FE6AC280A386}" presName="node" presStyleCnt="0"/>
      <dgm:spPr/>
    </dgm:pt>
    <dgm:pt modelId="{8402804A-A319-4AB7-A049-4C1F792F905B}" type="pres">
      <dgm:prSet presAssocID="{26483042-B407-4E84-BA24-FE6AC280A386}" presName="parentNode" presStyleLbl="node1" presStyleIdx="1" presStyleCnt="5" custScaleX="177105" custScaleY="91894" custLinFactNeighborX="-34291" custLinFactNeighborY="-76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E8528-962C-4E2A-98FC-08F7D63E4CA9}" type="pres">
      <dgm:prSet presAssocID="{26483042-B407-4E84-BA24-FE6AC280A38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2C90-66E0-444C-98C9-476206115F8C}" type="pres">
      <dgm:prSet presAssocID="{921DB7F1-D5CE-4AEF-89A1-6D197127D383}" presName="Name25" presStyleLbl="parChTrans1D1" presStyleIdx="1" presStyleCnt="4"/>
      <dgm:spPr/>
      <dgm:t>
        <a:bodyPr/>
        <a:lstStyle/>
        <a:p>
          <a:endParaRPr lang="ru-RU"/>
        </a:p>
      </dgm:t>
    </dgm:pt>
    <dgm:pt modelId="{09A4F7AD-C83D-4553-ABBB-37A5E988D093}" type="pres">
      <dgm:prSet presAssocID="{35EC06CA-C3C2-4890-89CA-6ED082A700BB}" presName="node" presStyleCnt="0"/>
      <dgm:spPr/>
    </dgm:pt>
    <dgm:pt modelId="{494B6038-C4D5-48B0-BED5-7AD7D20AF2FD}" type="pres">
      <dgm:prSet presAssocID="{35EC06CA-C3C2-4890-89CA-6ED082A700BB}" presName="parentNode" presStyleLbl="node1" presStyleIdx="2" presStyleCnt="5" custScaleX="169364" custScaleY="97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B5DEE-1863-450F-818D-38A5127276A7}" type="pres">
      <dgm:prSet presAssocID="{35EC06CA-C3C2-4890-89CA-6ED082A700B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1200-DA98-4E07-8A32-BEFB0AD9F9EE}" type="pres">
      <dgm:prSet presAssocID="{939B3D04-636E-4E53-8ED5-7CDEE33D4D2D}" presName="Name25" presStyleLbl="parChTrans1D1" presStyleIdx="2" presStyleCnt="4"/>
      <dgm:spPr/>
      <dgm:t>
        <a:bodyPr/>
        <a:lstStyle/>
        <a:p>
          <a:endParaRPr lang="ru-RU"/>
        </a:p>
      </dgm:t>
    </dgm:pt>
    <dgm:pt modelId="{3AF7640F-79FC-4A60-828A-D1244BBD025C}" type="pres">
      <dgm:prSet presAssocID="{7AC5A25B-4F71-4ED4-BD6A-F5FA7D9977E4}" presName="node" presStyleCnt="0"/>
      <dgm:spPr/>
    </dgm:pt>
    <dgm:pt modelId="{8C3AEC28-BC58-45E4-B498-990B523C1EDA}" type="pres">
      <dgm:prSet presAssocID="{7AC5A25B-4F71-4ED4-BD6A-F5FA7D9977E4}" presName="parentNode" presStyleLbl="node1" presStyleIdx="3" presStyleCnt="5" custScaleX="177105" custScaleY="91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72A7-BC44-480A-A61D-EAFD05178EB5}" type="pres">
      <dgm:prSet presAssocID="{7AC5A25B-4F71-4ED4-BD6A-F5FA7D9977E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49C0-B32A-4E4C-B196-A70C180EA133}" type="pres">
      <dgm:prSet presAssocID="{77E53F4C-D4BB-482C-BEB6-C2CADDD791E6}" presName="Name25" presStyleLbl="parChTrans1D1" presStyleIdx="3" presStyleCnt="4"/>
      <dgm:spPr/>
      <dgm:t>
        <a:bodyPr/>
        <a:lstStyle/>
        <a:p>
          <a:endParaRPr lang="ru-RU"/>
        </a:p>
      </dgm:t>
    </dgm:pt>
    <dgm:pt modelId="{2943F10A-61F3-4C13-82F2-69C8E7D0AEEE}" type="pres">
      <dgm:prSet presAssocID="{67675C4F-7862-4E51-ADDF-1715A653A1DE}" presName="node" presStyleCnt="0"/>
      <dgm:spPr/>
    </dgm:pt>
    <dgm:pt modelId="{25974E48-CD7E-4A3D-9D2F-57FDB267E0EB}" type="pres">
      <dgm:prSet presAssocID="{67675C4F-7862-4E51-ADDF-1715A653A1DE}" presName="parentNode" presStyleLbl="node1" presStyleIdx="4" presStyleCnt="5" custScaleX="180757" custScaleY="91894" custLinFactNeighborX="1062" custLinFactNeighborY="11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65814-61CF-47C8-AF3C-98A83D23C66A}" type="pres">
      <dgm:prSet presAssocID="{67675C4F-7862-4E51-ADDF-1715A653A1DE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5AA8A1A3-852F-43A1-9794-6CC6FDC161BB}" type="presOf" srcId="{58D50E8D-AFCA-4B7D-A5D1-8D63E7E03363}" destId="{A496768C-249F-4437-AEA1-3BB7C5809914}" srcOrd="0" destOrd="0" presId="urn:microsoft.com/office/officeart/2005/8/layout/radial2"/>
    <dgm:cxn modelId="{EF1CC488-08EC-4702-B059-80C4A0A23FDD}" type="presOf" srcId="{939B3D04-636E-4E53-8ED5-7CDEE33D4D2D}" destId="{DCF41200-DA98-4E07-8A32-BEFB0AD9F9EE}" srcOrd="0" destOrd="0" presId="urn:microsoft.com/office/officeart/2005/8/layout/radial2"/>
    <dgm:cxn modelId="{37FA183A-5551-43A9-ABAD-490FEE2489D2}" srcId="{58D50E8D-AFCA-4B7D-A5D1-8D63E7E03363}" destId="{26483042-B407-4E84-BA24-FE6AC280A386}" srcOrd="0" destOrd="0" parTransId="{7E190F7A-985E-4EC8-9AD8-84EDD39C5BC6}" sibTransId="{928587C4-6862-46B7-9734-4FF9B7C34D13}"/>
    <dgm:cxn modelId="{140BAE5B-D2E6-49D6-A8FA-3129364997CA}" type="presOf" srcId="{921DB7F1-D5CE-4AEF-89A1-6D197127D383}" destId="{36E12C90-66E0-444C-98C9-476206115F8C}" srcOrd="0" destOrd="0" presId="urn:microsoft.com/office/officeart/2005/8/layout/radial2"/>
    <dgm:cxn modelId="{98D5B308-8A78-46F8-9803-148078D6978A}" type="presOf" srcId="{7DD5839C-9E21-4459-8E29-EA42FDC8701B}" destId="{8F0C72A7-BC44-480A-A61D-EAFD05178EB5}" srcOrd="0" destOrd="0" presId="urn:microsoft.com/office/officeart/2005/8/layout/radial2"/>
    <dgm:cxn modelId="{90EF7E7F-9F3A-4958-99BE-2EFCF52D3329}" type="presOf" srcId="{67675C4F-7862-4E51-ADDF-1715A653A1DE}" destId="{25974E48-CD7E-4A3D-9D2F-57FDB267E0EB}" srcOrd="0" destOrd="0" presId="urn:microsoft.com/office/officeart/2005/8/layout/radial2"/>
    <dgm:cxn modelId="{26703FE1-2105-4C3E-9234-BF4424483242}" type="presOf" srcId="{35EC06CA-C3C2-4890-89CA-6ED082A700BB}" destId="{494B6038-C4D5-48B0-BED5-7AD7D20AF2FD}" srcOrd="0" destOrd="0" presId="urn:microsoft.com/office/officeart/2005/8/layout/radial2"/>
    <dgm:cxn modelId="{383478FC-E845-4B1E-A7E6-AF1E93892074}" type="presOf" srcId="{7E190F7A-985E-4EC8-9AD8-84EDD39C5BC6}" destId="{B8CDA671-81F0-4E19-98BC-C406C1E58950}" srcOrd="0" destOrd="0" presId="urn:microsoft.com/office/officeart/2005/8/layout/radial2"/>
    <dgm:cxn modelId="{09553D66-414E-4806-A129-C8288DA537CD}" srcId="{58D50E8D-AFCA-4B7D-A5D1-8D63E7E03363}" destId="{35EC06CA-C3C2-4890-89CA-6ED082A700BB}" srcOrd="1" destOrd="0" parTransId="{921DB7F1-D5CE-4AEF-89A1-6D197127D383}" sibTransId="{D448C865-2837-43E6-AE5A-19CD37AE6F5F}"/>
    <dgm:cxn modelId="{A1FB5D49-A53E-4AA8-A28B-DA67C124BFAF}" type="presOf" srcId="{77E53F4C-D4BB-482C-BEB6-C2CADDD791E6}" destId="{ECC049C0-B32A-4E4C-B196-A70C180EA133}" srcOrd="0" destOrd="0" presId="urn:microsoft.com/office/officeart/2005/8/layout/radial2"/>
    <dgm:cxn modelId="{3FAF0DFC-D476-4E90-B63B-A4AAAF3B9FA8}" srcId="{58D50E8D-AFCA-4B7D-A5D1-8D63E7E03363}" destId="{67675C4F-7862-4E51-ADDF-1715A653A1DE}" srcOrd="3" destOrd="0" parTransId="{77E53F4C-D4BB-482C-BEB6-C2CADDD791E6}" sibTransId="{2CB1A96D-DD70-4A00-820A-1A5A7EC847E8}"/>
    <dgm:cxn modelId="{31652058-24F3-4DDE-99C7-E538C4D77D8F}" srcId="{7AC5A25B-4F71-4ED4-BD6A-F5FA7D9977E4}" destId="{7DD5839C-9E21-4459-8E29-EA42FDC8701B}" srcOrd="0" destOrd="0" parTransId="{89325AE1-7515-4090-A4A1-49D80643E01C}" sibTransId="{2EE9EEA0-9318-4E95-998A-9B6F3DA218B4}"/>
    <dgm:cxn modelId="{1A092B50-F4FA-4366-9ED4-9ABEF29F533E}" srcId="{58D50E8D-AFCA-4B7D-A5D1-8D63E7E03363}" destId="{7AC5A25B-4F71-4ED4-BD6A-F5FA7D9977E4}" srcOrd="2" destOrd="0" parTransId="{939B3D04-636E-4E53-8ED5-7CDEE33D4D2D}" sibTransId="{C7365C96-7D0E-45F0-A159-BB7FCD97255C}"/>
    <dgm:cxn modelId="{CB5DB3E7-3DA7-4B19-919A-FEBE4D185010}" type="presOf" srcId="{7AC5A25B-4F71-4ED4-BD6A-F5FA7D9977E4}" destId="{8C3AEC28-BC58-45E4-B498-990B523C1EDA}" srcOrd="0" destOrd="0" presId="urn:microsoft.com/office/officeart/2005/8/layout/radial2"/>
    <dgm:cxn modelId="{A3E9B0A4-77AC-4C29-B45B-FFBC02AABD95}" type="presOf" srcId="{26483042-B407-4E84-BA24-FE6AC280A386}" destId="{8402804A-A319-4AB7-A049-4C1F792F905B}" srcOrd="0" destOrd="0" presId="urn:microsoft.com/office/officeart/2005/8/layout/radial2"/>
    <dgm:cxn modelId="{669AD413-F0BB-4BF8-A269-96EFA51F3BC7}" type="presParOf" srcId="{A496768C-249F-4437-AEA1-3BB7C5809914}" destId="{6CC806F4-F098-4F10-B48B-AD5FD1FCC610}" srcOrd="0" destOrd="0" presId="urn:microsoft.com/office/officeart/2005/8/layout/radial2"/>
    <dgm:cxn modelId="{5C0D6394-DF9B-4C48-8284-C016450BCE8F}" type="presParOf" srcId="{6CC806F4-F098-4F10-B48B-AD5FD1FCC610}" destId="{8865A5BB-5A14-4717-A6BA-25A4101B7FE7}" srcOrd="0" destOrd="0" presId="urn:microsoft.com/office/officeart/2005/8/layout/radial2"/>
    <dgm:cxn modelId="{F8C0D7BF-DE1B-4076-9F4F-7673E42D7866}" type="presParOf" srcId="{8865A5BB-5A14-4717-A6BA-25A4101B7FE7}" destId="{7046C613-D9D5-4E86-8781-D9296BB0C5E1}" srcOrd="0" destOrd="0" presId="urn:microsoft.com/office/officeart/2005/8/layout/radial2"/>
    <dgm:cxn modelId="{5B733BB5-C3BA-4A94-993D-48B31B17E408}" type="presParOf" srcId="{8865A5BB-5A14-4717-A6BA-25A4101B7FE7}" destId="{F90108DC-484D-4DDF-852F-1E96B4081DA0}" srcOrd="1" destOrd="0" presId="urn:microsoft.com/office/officeart/2005/8/layout/radial2"/>
    <dgm:cxn modelId="{56E2B078-154B-41ED-AE53-A666AB22CC36}" type="presParOf" srcId="{6CC806F4-F098-4F10-B48B-AD5FD1FCC610}" destId="{B8CDA671-81F0-4E19-98BC-C406C1E58950}" srcOrd="1" destOrd="0" presId="urn:microsoft.com/office/officeart/2005/8/layout/radial2"/>
    <dgm:cxn modelId="{B418D253-A5C4-420B-A0C8-B949C730515B}" type="presParOf" srcId="{6CC806F4-F098-4F10-B48B-AD5FD1FCC610}" destId="{82BD8B5E-541F-4806-8116-DDD56C2F5051}" srcOrd="2" destOrd="0" presId="urn:microsoft.com/office/officeart/2005/8/layout/radial2"/>
    <dgm:cxn modelId="{1DD40C83-0AF3-4DF4-AC7C-02C79A6E3790}" type="presParOf" srcId="{82BD8B5E-541F-4806-8116-DDD56C2F5051}" destId="{8402804A-A319-4AB7-A049-4C1F792F905B}" srcOrd="0" destOrd="0" presId="urn:microsoft.com/office/officeart/2005/8/layout/radial2"/>
    <dgm:cxn modelId="{499D3C21-8B8F-41B8-A575-32C8BCD6E722}" type="presParOf" srcId="{82BD8B5E-541F-4806-8116-DDD56C2F5051}" destId="{D9FE8528-962C-4E2A-98FC-08F7D63E4CA9}" srcOrd="1" destOrd="0" presId="urn:microsoft.com/office/officeart/2005/8/layout/radial2"/>
    <dgm:cxn modelId="{15CCAA1C-EFA7-45CF-A291-2B5340A1530A}" type="presParOf" srcId="{6CC806F4-F098-4F10-B48B-AD5FD1FCC610}" destId="{36E12C90-66E0-444C-98C9-476206115F8C}" srcOrd="3" destOrd="0" presId="urn:microsoft.com/office/officeart/2005/8/layout/radial2"/>
    <dgm:cxn modelId="{1AA65D49-9495-4938-AD38-C44D38786044}" type="presParOf" srcId="{6CC806F4-F098-4F10-B48B-AD5FD1FCC610}" destId="{09A4F7AD-C83D-4553-ABBB-37A5E988D093}" srcOrd="4" destOrd="0" presId="urn:microsoft.com/office/officeart/2005/8/layout/radial2"/>
    <dgm:cxn modelId="{064739AA-A08C-4637-BA0C-6A101179A779}" type="presParOf" srcId="{09A4F7AD-C83D-4553-ABBB-37A5E988D093}" destId="{494B6038-C4D5-48B0-BED5-7AD7D20AF2FD}" srcOrd="0" destOrd="0" presId="urn:microsoft.com/office/officeart/2005/8/layout/radial2"/>
    <dgm:cxn modelId="{8C8C68FF-29D7-40E8-A4CA-83A5B552A5D9}" type="presParOf" srcId="{09A4F7AD-C83D-4553-ABBB-37A5E988D093}" destId="{1D8B5DEE-1863-450F-818D-38A5127276A7}" srcOrd="1" destOrd="0" presId="urn:microsoft.com/office/officeart/2005/8/layout/radial2"/>
    <dgm:cxn modelId="{CA09EEC5-A3B8-4BC6-8236-C88F159AB840}" type="presParOf" srcId="{6CC806F4-F098-4F10-B48B-AD5FD1FCC610}" destId="{DCF41200-DA98-4E07-8A32-BEFB0AD9F9EE}" srcOrd="5" destOrd="0" presId="urn:microsoft.com/office/officeart/2005/8/layout/radial2"/>
    <dgm:cxn modelId="{202ABB5A-F0C9-4F7B-9143-0B72E2CD8893}" type="presParOf" srcId="{6CC806F4-F098-4F10-B48B-AD5FD1FCC610}" destId="{3AF7640F-79FC-4A60-828A-D1244BBD025C}" srcOrd="6" destOrd="0" presId="urn:microsoft.com/office/officeart/2005/8/layout/radial2"/>
    <dgm:cxn modelId="{8890831E-AAB8-4B71-8E9F-C0504DD969B4}" type="presParOf" srcId="{3AF7640F-79FC-4A60-828A-D1244BBD025C}" destId="{8C3AEC28-BC58-45E4-B498-990B523C1EDA}" srcOrd="0" destOrd="0" presId="urn:microsoft.com/office/officeart/2005/8/layout/radial2"/>
    <dgm:cxn modelId="{F13E5740-0742-478A-86DF-5DE320BD6130}" type="presParOf" srcId="{3AF7640F-79FC-4A60-828A-D1244BBD025C}" destId="{8F0C72A7-BC44-480A-A61D-EAFD05178EB5}" srcOrd="1" destOrd="0" presId="urn:microsoft.com/office/officeart/2005/8/layout/radial2"/>
    <dgm:cxn modelId="{EE89A086-475F-4A19-90F1-9A495165441D}" type="presParOf" srcId="{6CC806F4-F098-4F10-B48B-AD5FD1FCC610}" destId="{ECC049C0-B32A-4E4C-B196-A70C180EA133}" srcOrd="7" destOrd="0" presId="urn:microsoft.com/office/officeart/2005/8/layout/radial2"/>
    <dgm:cxn modelId="{781DA6AE-8EA9-42E0-BD9A-2976788A04BC}" type="presParOf" srcId="{6CC806F4-F098-4F10-B48B-AD5FD1FCC610}" destId="{2943F10A-61F3-4C13-82F2-69C8E7D0AEEE}" srcOrd="8" destOrd="0" presId="urn:microsoft.com/office/officeart/2005/8/layout/radial2"/>
    <dgm:cxn modelId="{4C8DAF93-C441-433B-9951-7AEBB1A69D44}" type="presParOf" srcId="{2943F10A-61F3-4C13-82F2-69C8E7D0AEEE}" destId="{25974E48-CD7E-4A3D-9D2F-57FDB267E0EB}" srcOrd="0" destOrd="0" presId="urn:microsoft.com/office/officeart/2005/8/layout/radial2"/>
    <dgm:cxn modelId="{E1BF398B-CDC5-4428-9581-864D002B6FDC}" type="presParOf" srcId="{2943F10A-61F3-4C13-82F2-69C8E7D0AEEE}" destId="{8C665814-61CF-47C8-AF3C-98A83D23C66A}" srcOrd="1" destOrd="0" presId="urn:microsoft.com/office/officeart/2005/8/layout/radial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C2B82-D57D-45D5-A9E0-3DBEDA647B37}" type="doc">
      <dgm:prSet loTypeId="urn:microsoft.com/office/officeart/2005/8/layout/vList4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1A70D8-3E7E-473E-B23D-B0FB1F4D5D7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планирование и учет выполнения СМР</a:t>
          </a:r>
        </a:p>
        <a:p>
          <a:endParaRPr lang="ru-RU" sz="1400" b="1" baseline="0" dirty="0" smtClean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4DF030D0-0B32-4F50-B6F1-C564BA4295FD}" type="parTrans" cxnId="{ED9B2D14-C1BE-4627-BEB9-CF9A50CB3175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18AB431D-446F-449C-83D6-8390788B29EE}" type="sibTrans" cxnId="{ED9B2D14-C1BE-4627-BEB9-CF9A50CB3175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535332AE-5997-407B-A57E-B34F34B2E1F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затрат организации на выполнение строительных работ в разрезе объектов строительства</a:t>
          </a:r>
        </a:p>
      </dgm:t>
    </dgm:pt>
    <dgm:pt modelId="{03F8E038-1760-4F1A-A412-28B2896C4746}" type="parTrans" cxnId="{04095648-5505-4BA5-825D-F6930F0104BB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08821084-8EF7-48D8-9B19-3E2139FD0345}" type="sibTrans" cxnId="{04095648-5505-4BA5-825D-F6930F0104BB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7C9298C7-BAF8-47DB-8C55-F4439319152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оплата труда и учет отработанного времени</a:t>
          </a:r>
        </a:p>
      </dgm:t>
    </dgm:pt>
    <dgm:pt modelId="{D5610041-E88F-4460-BA20-B47F633AD79A}" type="parTrans" cxnId="{D0BE59AC-8E35-47FC-88ED-4C97A7F5D94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DD237A2C-8A0C-4422-B47D-76674CCE4691}" type="sibTrans" cxnId="{D0BE59AC-8E35-47FC-88ED-4C97A7F5D94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34730766-CAD2-44FC-8484-3E42B37FE3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материальный учет</a:t>
          </a:r>
        </a:p>
      </dgm:t>
    </dgm:pt>
    <dgm:pt modelId="{B8F2D2DD-524C-4BD2-910A-54855A8BFFE2}" type="parTrans" cxnId="{C8012B4A-F5DA-4AE2-9A49-3963420FEFA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81E64BF5-E7D6-4F52-8E68-BC5653F04E8C}" type="sibTrans" cxnId="{C8012B4A-F5DA-4AE2-9A49-3963420FEFA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B60C5BCF-1336-44B4-9923-92A8A457788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финансирования, использования средств источников финансирования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08CB38A-00C2-4496-A9C3-36996A1AAAB8}" type="parTrans" cxnId="{ADE00E39-EE42-4760-A52E-B669B5E32F21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BBF10417-1939-498C-970E-9DD33DD9BC69}" type="sibTrans" cxnId="{ADE00E39-EE42-4760-A52E-B669B5E32F21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931ED8C8-D6CE-472D-BA94-197FD792518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9C325B7-9359-4368-95DE-ABF35967D5EE}" type="parTrans" cxnId="{C3DCBC9A-AFCB-4A60-AF54-5E437A2CE8F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57A9B398-2065-4920-8193-2442905C5976}" type="sibTrans" cxnId="{C3DCBC9A-AFCB-4A60-AF54-5E437A2CE8F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E2EB05BD-4CFF-45E2-89D1-DE334E11637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механизации СМР</a:t>
          </a:r>
          <a:endParaRPr lang="ru-RU" sz="14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1DE02DEF-8119-4B00-AD77-833F1C988B80}" type="parTrans" cxnId="{01C1E651-F52D-48DC-96DE-A06288106BEC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6BE9852C-0034-4CDB-98CC-8069B95AEEE3}" type="sibTrans" cxnId="{01C1E651-F52D-48DC-96DE-A06288106BEC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03E2CA7C-0EE7-43DD-91E6-F483E05755A1}" type="pres">
      <dgm:prSet presAssocID="{30DC2B82-D57D-45D5-A9E0-3DBEDA647B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39E817-5ACA-455C-A6FD-7FFC49C7B047}" type="pres">
      <dgm:prSet presAssocID="{061A70D8-3E7E-473E-B23D-B0FB1F4D5D75}" presName="comp" presStyleCnt="0"/>
      <dgm:spPr/>
      <dgm:t>
        <a:bodyPr/>
        <a:lstStyle/>
        <a:p>
          <a:endParaRPr lang="ru-RU"/>
        </a:p>
      </dgm:t>
    </dgm:pt>
    <dgm:pt modelId="{FB42EC11-DD10-4667-9D63-7F736E2B40CD}" type="pres">
      <dgm:prSet presAssocID="{061A70D8-3E7E-473E-B23D-B0FB1F4D5D75}" presName="box" presStyleLbl="node1" presStyleIdx="0" presStyleCnt="7"/>
      <dgm:spPr/>
      <dgm:t>
        <a:bodyPr/>
        <a:lstStyle/>
        <a:p>
          <a:endParaRPr lang="ru-RU"/>
        </a:p>
      </dgm:t>
    </dgm:pt>
    <dgm:pt modelId="{4D655650-BE71-4426-A5B9-809F21C2A47E}" type="pres">
      <dgm:prSet presAssocID="{061A70D8-3E7E-473E-B23D-B0FB1F4D5D75}" presName="img" presStyleLbl="fgImgPlace1" presStyleIdx="0" presStyleCnt="7" custScaleX="428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79E89E-C098-4A91-94F6-1B1C46595669}" type="pres">
      <dgm:prSet presAssocID="{061A70D8-3E7E-473E-B23D-B0FB1F4D5D7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A76D3-4305-432C-A030-92048FF5E411}" type="pres">
      <dgm:prSet presAssocID="{18AB431D-446F-449C-83D6-8390788B29EE}" presName="spacer" presStyleCnt="0"/>
      <dgm:spPr/>
      <dgm:t>
        <a:bodyPr/>
        <a:lstStyle/>
        <a:p>
          <a:endParaRPr lang="ru-RU"/>
        </a:p>
      </dgm:t>
    </dgm:pt>
    <dgm:pt modelId="{77ED2EAE-8B7E-4C29-9A88-5796D369EECE}" type="pres">
      <dgm:prSet presAssocID="{535332AE-5997-407B-A57E-B34F34B2E1FD}" presName="comp" presStyleCnt="0"/>
      <dgm:spPr/>
      <dgm:t>
        <a:bodyPr/>
        <a:lstStyle/>
        <a:p>
          <a:endParaRPr lang="ru-RU"/>
        </a:p>
      </dgm:t>
    </dgm:pt>
    <dgm:pt modelId="{A7932575-8DAE-44D5-ABAA-7F38410C944C}" type="pres">
      <dgm:prSet presAssocID="{535332AE-5997-407B-A57E-B34F34B2E1FD}" presName="box" presStyleLbl="node1" presStyleIdx="1" presStyleCnt="7"/>
      <dgm:spPr/>
      <dgm:t>
        <a:bodyPr/>
        <a:lstStyle/>
        <a:p>
          <a:endParaRPr lang="ru-RU"/>
        </a:p>
      </dgm:t>
    </dgm:pt>
    <dgm:pt modelId="{594944B4-D438-4345-8677-BB39BABE2EB0}" type="pres">
      <dgm:prSet presAssocID="{535332AE-5997-407B-A57E-B34F34B2E1FD}" presName="img" presStyleLbl="fgImgPlace1" presStyleIdx="1" presStyleCnt="7" custScaleX="428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BDF926-804E-495F-9CED-EBD24557814D}" type="pres">
      <dgm:prSet presAssocID="{535332AE-5997-407B-A57E-B34F34B2E1FD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01B2-4593-472A-ACA7-800394E6047B}" type="pres">
      <dgm:prSet presAssocID="{08821084-8EF7-48D8-9B19-3E2139FD0345}" presName="spacer" presStyleCnt="0"/>
      <dgm:spPr/>
      <dgm:t>
        <a:bodyPr/>
        <a:lstStyle/>
        <a:p>
          <a:endParaRPr lang="ru-RU"/>
        </a:p>
      </dgm:t>
    </dgm:pt>
    <dgm:pt modelId="{885C3C73-A407-42B1-B3FB-6C174ADA79FD}" type="pres">
      <dgm:prSet presAssocID="{7C9298C7-BAF8-47DB-8C55-F44393191529}" presName="comp" presStyleCnt="0"/>
      <dgm:spPr/>
      <dgm:t>
        <a:bodyPr/>
        <a:lstStyle/>
        <a:p>
          <a:endParaRPr lang="ru-RU"/>
        </a:p>
      </dgm:t>
    </dgm:pt>
    <dgm:pt modelId="{B76943BE-3403-4F0A-A9BA-BCE2CA0770CE}" type="pres">
      <dgm:prSet presAssocID="{7C9298C7-BAF8-47DB-8C55-F44393191529}" presName="box" presStyleLbl="node1" presStyleIdx="2" presStyleCnt="7"/>
      <dgm:spPr/>
      <dgm:t>
        <a:bodyPr/>
        <a:lstStyle/>
        <a:p>
          <a:endParaRPr lang="ru-RU"/>
        </a:p>
      </dgm:t>
    </dgm:pt>
    <dgm:pt modelId="{F26C2DAE-1305-4A5D-B3DB-3DCB2A372169}" type="pres">
      <dgm:prSet presAssocID="{7C9298C7-BAF8-47DB-8C55-F44393191529}" presName="img" presStyleLbl="fgImgPlace1" presStyleIdx="2" presStyleCnt="7" custScaleX="428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7EF768-0648-4A94-A679-03EC7A71B345}" type="pres">
      <dgm:prSet presAssocID="{7C9298C7-BAF8-47DB-8C55-F4439319152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B7BAD-399D-42D3-BBFE-12A15937AAA4}" type="pres">
      <dgm:prSet presAssocID="{DD237A2C-8A0C-4422-B47D-76674CCE4691}" presName="spacer" presStyleCnt="0"/>
      <dgm:spPr/>
      <dgm:t>
        <a:bodyPr/>
        <a:lstStyle/>
        <a:p>
          <a:endParaRPr lang="ru-RU"/>
        </a:p>
      </dgm:t>
    </dgm:pt>
    <dgm:pt modelId="{F7C691A4-5278-45DA-9187-AFC8E91C8DAD}" type="pres">
      <dgm:prSet presAssocID="{34730766-CAD2-44FC-8484-3E42B37FE393}" presName="comp" presStyleCnt="0"/>
      <dgm:spPr/>
      <dgm:t>
        <a:bodyPr/>
        <a:lstStyle/>
        <a:p>
          <a:endParaRPr lang="ru-RU"/>
        </a:p>
      </dgm:t>
    </dgm:pt>
    <dgm:pt modelId="{08F06B93-DB45-4F59-8825-F420872AA455}" type="pres">
      <dgm:prSet presAssocID="{34730766-CAD2-44FC-8484-3E42B37FE393}" presName="box" presStyleLbl="node1" presStyleIdx="3" presStyleCnt="7"/>
      <dgm:spPr/>
      <dgm:t>
        <a:bodyPr/>
        <a:lstStyle/>
        <a:p>
          <a:endParaRPr lang="ru-RU"/>
        </a:p>
      </dgm:t>
    </dgm:pt>
    <dgm:pt modelId="{6E550BE0-BB3E-4723-83F8-73193DF8E4BD}" type="pres">
      <dgm:prSet presAssocID="{34730766-CAD2-44FC-8484-3E42B37FE393}" presName="img" presStyleLbl="fgImgPlace1" presStyleIdx="3" presStyleCnt="7" custScaleX="428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C6451C-81FD-426B-BDBF-32DD6D77BDEC}" type="pres">
      <dgm:prSet presAssocID="{34730766-CAD2-44FC-8484-3E42B37FE393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4A946-EC98-47F8-84F0-47B10F059A4B}" type="pres">
      <dgm:prSet presAssocID="{81E64BF5-E7D6-4F52-8E68-BC5653F04E8C}" presName="spacer" presStyleCnt="0"/>
      <dgm:spPr/>
      <dgm:t>
        <a:bodyPr/>
        <a:lstStyle/>
        <a:p>
          <a:endParaRPr lang="ru-RU"/>
        </a:p>
      </dgm:t>
    </dgm:pt>
    <dgm:pt modelId="{F59D5B69-8763-4521-8ECE-02FA92E38D52}" type="pres">
      <dgm:prSet presAssocID="{E2EB05BD-4CFF-45E2-89D1-DE334E116378}" presName="comp" presStyleCnt="0"/>
      <dgm:spPr/>
      <dgm:t>
        <a:bodyPr/>
        <a:lstStyle/>
        <a:p>
          <a:endParaRPr lang="ru-RU"/>
        </a:p>
      </dgm:t>
    </dgm:pt>
    <dgm:pt modelId="{6EA3D6E4-39BC-433F-8322-F9EF382CFD85}" type="pres">
      <dgm:prSet presAssocID="{E2EB05BD-4CFF-45E2-89D1-DE334E116378}" presName="box" presStyleLbl="node1" presStyleIdx="4" presStyleCnt="7"/>
      <dgm:spPr/>
      <dgm:t>
        <a:bodyPr/>
        <a:lstStyle/>
        <a:p>
          <a:endParaRPr lang="ru-RU"/>
        </a:p>
      </dgm:t>
    </dgm:pt>
    <dgm:pt modelId="{68AC8CE9-6564-45AF-995E-04F1A4364384}" type="pres">
      <dgm:prSet presAssocID="{E2EB05BD-4CFF-45E2-89D1-DE334E116378}" presName="img" presStyleLbl="fgImgPlace1" presStyleIdx="4" presStyleCnt="7" custScaleX="428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66E689-84B7-4E36-AE41-28AF1AC3CD5E}" type="pres">
      <dgm:prSet presAssocID="{E2EB05BD-4CFF-45E2-89D1-DE334E116378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556B5-F960-4A2A-8AED-2BD4DB7C55A7}" type="pres">
      <dgm:prSet presAssocID="{6BE9852C-0034-4CDB-98CC-8069B95AEEE3}" presName="spacer" presStyleCnt="0"/>
      <dgm:spPr/>
      <dgm:t>
        <a:bodyPr/>
        <a:lstStyle/>
        <a:p>
          <a:endParaRPr lang="ru-RU"/>
        </a:p>
      </dgm:t>
    </dgm:pt>
    <dgm:pt modelId="{8E211415-0D58-4565-9E21-92B502B161DF}" type="pres">
      <dgm:prSet presAssocID="{B60C5BCF-1336-44B4-9923-92A8A4577884}" presName="comp" presStyleCnt="0"/>
      <dgm:spPr/>
      <dgm:t>
        <a:bodyPr/>
        <a:lstStyle/>
        <a:p>
          <a:endParaRPr lang="ru-RU"/>
        </a:p>
      </dgm:t>
    </dgm:pt>
    <dgm:pt modelId="{2527A9C2-C663-4D99-997C-29782C0E0227}" type="pres">
      <dgm:prSet presAssocID="{B60C5BCF-1336-44B4-9923-92A8A4577884}" presName="box" presStyleLbl="node1" presStyleIdx="5" presStyleCnt="7"/>
      <dgm:spPr/>
      <dgm:t>
        <a:bodyPr/>
        <a:lstStyle/>
        <a:p>
          <a:endParaRPr lang="ru-RU"/>
        </a:p>
      </dgm:t>
    </dgm:pt>
    <dgm:pt modelId="{E88634F5-9E5C-46DD-884E-75D9BF908C2F}" type="pres">
      <dgm:prSet presAssocID="{B60C5BCF-1336-44B4-9923-92A8A4577884}" presName="img" presStyleLbl="fgImgPlace1" presStyleIdx="5" presStyleCnt="7" custScaleX="4288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546516-F19A-439D-AABE-82DA27632912}" type="pres">
      <dgm:prSet presAssocID="{B60C5BCF-1336-44B4-9923-92A8A4577884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F97FC-6140-48AD-BE78-69CE9CEF3875}" type="pres">
      <dgm:prSet presAssocID="{BBF10417-1939-498C-970E-9DD33DD9BC69}" presName="spacer" presStyleCnt="0"/>
      <dgm:spPr/>
      <dgm:t>
        <a:bodyPr/>
        <a:lstStyle/>
        <a:p>
          <a:endParaRPr lang="ru-RU"/>
        </a:p>
      </dgm:t>
    </dgm:pt>
    <dgm:pt modelId="{17DE86C2-953C-4C0C-939E-F7C1AD6D5F26}" type="pres">
      <dgm:prSet presAssocID="{931ED8C8-D6CE-472D-BA94-197FD792518E}" presName="comp" presStyleCnt="0"/>
      <dgm:spPr/>
      <dgm:t>
        <a:bodyPr/>
        <a:lstStyle/>
        <a:p>
          <a:endParaRPr lang="ru-RU"/>
        </a:p>
      </dgm:t>
    </dgm:pt>
    <dgm:pt modelId="{BAAD873E-0CE8-4C3B-B281-AB37992E6702}" type="pres">
      <dgm:prSet presAssocID="{931ED8C8-D6CE-472D-BA94-197FD792518E}" presName="box" presStyleLbl="node1" presStyleIdx="6" presStyleCnt="7"/>
      <dgm:spPr/>
      <dgm:t>
        <a:bodyPr/>
        <a:lstStyle/>
        <a:p>
          <a:endParaRPr lang="ru-RU"/>
        </a:p>
      </dgm:t>
    </dgm:pt>
    <dgm:pt modelId="{DCDD6092-B630-4D2F-A5E7-7185F2769605}" type="pres">
      <dgm:prSet presAssocID="{931ED8C8-D6CE-472D-BA94-197FD792518E}" presName="img" presStyleLbl="fgImgPlace1" presStyleIdx="6" presStyleCnt="7" custScaleX="4288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8ECEEC-0A0F-40D2-9499-43B89B608AB3}" type="pres">
      <dgm:prSet presAssocID="{931ED8C8-D6CE-472D-BA94-197FD792518E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0E3724-B72D-4373-8769-A1D9D07E25CE}" type="presOf" srcId="{7C9298C7-BAF8-47DB-8C55-F44393191529}" destId="{CA7EF768-0648-4A94-A679-03EC7A71B345}" srcOrd="1" destOrd="0" presId="urn:microsoft.com/office/officeart/2005/8/layout/vList4#1"/>
    <dgm:cxn modelId="{09207685-0449-41B5-A5B3-09451872EA0D}" type="presOf" srcId="{E2EB05BD-4CFF-45E2-89D1-DE334E116378}" destId="{6EA3D6E4-39BC-433F-8322-F9EF382CFD85}" srcOrd="0" destOrd="0" presId="urn:microsoft.com/office/officeart/2005/8/layout/vList4#1"/>
    <dgm:cxn modelId="{D5FE2F84-8430-4000-83BC-94301BCDFEEC}" type="presOf" srcId="{7C9298C7-BAF8-47DB-8C55-F44393191529}" destId="{B76943BE-3403-4F0A-A9BA-BCE2CA0770CE}" srcOrd="0" destOrd="0" presId="urn:microsoft.com/office/officeart/2005/8/layout/vList4#1"/>
    <dgm:cxn modelId="{ADE00E39-EE42-4760-A52E-B669B5E32F21}" srcId="{30DC2B82-D57D-45D5-A9E0-3DBEDA647B37}" destId="{B60C5BCF-1336-44B4-9923-92A8A4577884}" srcOrd="5" destOrd="0" parTransId="{708CB38A-00C2-4496-A9C3-36996A1AAAB8}" sibTransId="{BBF10417-1939-498C-970E-9DD33DD9BC69}"/>
    <dgm:cxn modelId="{7469F7A9-F882-46CF-AD39-4AE4F0AC13AA}" type="presOf" srcId="{E2EB05BD-4CFF-45E2-89D1-DE334E116378}" destId="{A766E689-84B7-4E36-AE41-28AF1AC3CD5E}" srcOrd="1" destOrd="0" presId="urn:microsoft.com/office/officeart/2005/8/layout/vList4#1"/>
    <dgm:cxn modelId="{D0BE59AC-8E35-47FC-88ED-4C97A7F5D94E}" srcId="{30DC2B82-D57D-45D5-A9E0-3DBEDA647B37}" destId="{7C9298C7-BAF8-47DB-8C55-F44393191529}" srcOrd="2" destOrd="0" parTransId="{D5610041-E88F-4460-BA20-B47F633AD79A}" sibTransId="{DD237A2C-8A0C-4422-B47D-76674CCE4691}"/>
    <dgm:cxn modelId="{4CBC8A31-7820-4BBA-8777-167F3142340E}" type="presOf" srcId="{34730766-CAD2-44FC-8484-3E42B37FE393}" destId="{47C6451C-81FD-426B-BDBF-32DD6D77BDEC}" srcOrd="1" destOrd="0" presId="urn:microsoft.com/office/officeart/2005/8/layout/vList4#1"/>
    <dgm:cxn modelId="{EF35CDC3-4C2D-405B-AB3D-F56AE37BB0B8}" type="presOf" srcId="{931ED8C8-D6CE-472D-BA94-197FD792518E}" destId="{BAAD873E-0CE8-4C3B-B281-AB37992E6702}" srcOrd="0" destOrd="0" presId="urn:microsoft.com/office/officeart/2005/8/layout/vList4#1"/>
    <dgm:cxn modelId="{01C1E651-F52D-48DC-96DE-A06288106BEC}" srcId="{30DC2B82-D57D-45D5-A9E0-3DBEDA647B37}" destId="{E2EB05BD-4CFF-45E2-89D1-DE334E116378}" srcOrd="4" destOrd="0" parTransId="{1DE02DEF-8119-4B00-AD77-833F1C988B80}" sibTransId="{6BE9852C-0034-4CDB-98CC-8069B95AEEE3}"/>
    <dgm:cxn modelId="{CD033CB5-C06E-4E24-AEDD-1392304C5D73}" type="presOf" srcId="{061A70D8-3E7E-473E-B23D-B0FB1F4D5D75}" destId="{A879E89E-C098-4A91-94F6-1B1C46595669}" srcOrd="1" destOrd="0" presId="urn:microsoft.com/office/officeart/2005/8/layout/vList4#1"/>
    <dgm:cxn modelId="{C8012B4A-F5DA-4AE2-9A49-3963420FEFAE}" srcId="{30DC2B82-D57D-45D5-A9E0-3DBEDA647B37}" destId="{34730766-CAD2-44FC-8484-3E42B37FE393}" srcOrd="3" destOrd="0" parTransId="{B8F2D2DD-524C-4BD2-910A-54855A8BFFE2}" sibTransId="{81E64BF5-E7D6-4F52-8E68-BC5653F04E8C}"/>
    <dgm:cxn modelId="{8F062973-3686-4599-89A0-E9881B888EAD}" type="presOf" srcId="{535332AE-5997-407B-A57E-B34F34B2E1FD}" destId="{35BDF926-804E-495F-9CED-EBD24557814D}" srcOrd="1" destOrd="0" presId="urn:microsoft.com/office/officeart/2005/8/layout/vList4#1"/>
    <dgm:cxn modelId="{C3DCBC9A-AFCB-4A60-AF54-5E437A2CE8F4}" srcId="{30DC2B82-D57D-45D5-A9E0-3DBEDA647B37}" destId="{931ED8C8-D6CE-472D-BA94-197FD792518E}" srcOrd="6" destOrd="0" parTransId="{89C325B7-9359-4368-95DE-ABF35967D5EE}" sibTransId="{57A9B398-2065-4920-8193-2442905C5976}"/>
    <dgm:cxn modelId="{E4A09F1A-6300-4F12-AEA9-AE14835D0F61}" type="presOf" srcId="{B60C5BCF-1336-44B4-9923-92A8A4577884}" destId="{05546516-F19A-439D-AABE-82DA27632912}" srcOrd="1" destOrd="0" presId="urn:microsoft.com/office/officeart/2005/8/layout/vList4#1"/>
    <dgm:cxn modelId="{ED9B2D14-C1BE-4627-BEB9-CF9A50CB3175}" srcId="{30DC2B82-D57D-45D5-A9E0-3DBEDA647B37}" destId="{061A70D8-3E7E-473E-B23D-B0FB1F4D5D75}" srcOrd="0" destOrd="0" parTransId="{4DF030D0-0B32-4F50-B6F1-C564BA4295FD}" sibTransId="{18AB431D-446F-449C-83D6-8390788B29EE}"/>
    <dgm:cxn modelId="{ECB096BE-676D-40F6-A76D-A7050ACB7EFB}" type="presOf" srcId="{931ED8C8-D6CE-472D-BA94-197FD792518E}" destId="{858ECEEC-0A0F-40D2-9499-43B89B608AB3}" srcOrd="1" destOrd="0" presId="urn:microsoft.com/office/officeart/2005/8/layout/vList4#1"/>
    <dgm:cxn modelId="{04095648-5505-4BA5-825D-F6930F0104BB}" srcId="{30DC2B82-D57D-45D5-A9E0-3DBEDA647B37}" destId="{535332AE-5997-407B-A57E-B34F34B2E1FD}" srcOrd="1" destOrd="0" parTransId="{03F8E038-1760-4F1A-A412-28B2896C4746}" sibTransId="{08821084-8EF7-48D8-9B19-3E2139FD0345}"/>
    <dgm:cxn modelId="{D5A898BC-89AA-4C9D-9D3A-F38D9456A32C}" type="presOf" srcId="{30DC2B82-D57D-45D5-A9E0-3DBEDA647B37}" destId="{03E2CA7C-0EE7-43DD-91E6-F483E05755A1}" srcOrd="0" destOrd="0" presId="urn:microsoft.com/office/officeart/2005/8/layout/vList4#1"/>
    <dgm:cxn modelId="{11356834-59BB-451B-B565-AB3D9D64A8BD}" type="presOf" srcId="{535332AE-5997-407B-A57E-B34F34B2E1FD}" destId="{A7932575-8DAE-44D5-ABAA-7F38410C944C}" srcOrd="0" destOrd="0" presId="urn:microsoft.com/office/officeart/2005/8/layout/vList4#1"/>
    <dgm:cxn modelId="{80A655C7-F4BE-4DB9-A429-3857FFD6E506}" type="presOf" srcId="{34730766-CAD2-44FC-8484-3E42B37FE393}" destId="{08F06B93-DB45-4F59-8825-F420872AA455}" srcOrd="0" destOrd="0" presId="urn:microsoft.com/office/officeart/2005/8/layout/vList4#1"/>
    <dgm:cxn modelId="{285D8EE8-9B55-4E1F-9E35-156D854C7ABA}" type="presOf" srcId="{061A70D8-3E7E-473E-B23D-B0FB1F4D5D75}" destId="{FB42EC11-DD10-4667-9D63-7F736E2B40CD}" srcOrd="0" destOrd="0" presId="urn:microsoft.com/office/officeart/2005/8/layout/vList4#1"/>
    <dgm:cxn modelId="{BE2D761D-4083-4566-A028-C72F51F268AB}" type="presOf" srcId="{B60C5BCF-1336-44B4-9923-92A8A4577884}" destId="{2527A9C2-C663-4D99-997C-29782C0E0227}" srcOrd="0" destOrd="0" presId="urn:microsoft.com/office/officeart/2005/8/layout/vList4#1"/>
    <dgm:cxn modelId="{44DD5080-7949-4F1B-90EF-5053B2BB8855}" type="presParOf" srcId="{03E2CA7C-0EE7-43DD-91E6-F483E05755A1}" destId="{1539E817-5ACA-455C-A6FD-7FFC49C7B047}" srcOrd="0" destOrd="0" presId="urn:microsoft.com/office/officeart/2005/8/layout/vList4#1"/>
    <dgm:cxn modelId="{47926FC6-1AC5-4451-BC38-D8B750F4AB03}" type="presParOf" srcId="{1539E817-5ACA-455C-A6FD-7FFC49C7B047}" destId="{FB42EC11-DD10-4667-9D63-7F736E2B40CD}" srcOrd="0" destOrd="0" presId="urn:microsoft.com/office/officeart/2005/8/layout/vList4#1"/>
    <dgm:cxn modelId="{6F05C362-DC3E-411B-8910-B4FFBBE3B05B}" type="presParOf" srcId="{1539E817-5ACA-455C-A6FD-7FFC49C7B047}" destId="{4D655650-BE71-4426-A5B9-809F21C2A47E}" srcOrd="1" destOrd="0" presId="urn:microsoft.com/office/officeart/2005/8/layout/vList4#1"/>
    <dgm:cxn modelId="{2035CED6-4EC4-4BD1-A267-F3EC883B076D}" type="presParOf" srcId="{1539E817-5ACA-455C-A6FD-7FFC49C7B047}" destId="{A879E89E-C098-4A91-94F6-1B1C46595669}" srcOrd="2" destOrd="0" presId="urn:microsoft.com/office/officeart/2005/8/layout/vList4#1"/>
    <dgm:cxn modelId="{577E92D6-1B3C-41B1-BB81-851893F57BBD}" type="presParOf" srcId="{03E2CA7C-0EE7-43DD-91E6-F483E05755A1}" destId="{DF6A76D3-4305-432C-A030-92048FF5E411}" srcOrd="1" destOrd="0" presId="urn:microsoft.com/office/officeart/2005/8/layout/vList4#1"/>
    <dgm:cxn modelId="{B3E6E6C8-14F0-4D07-A239-3719039790E7}" type="presParOf" srcId="{03E2CA7C-0EE7-43DD-91E6-F483E05755A1}" destId="{77ED2EAE-8B7E-4C29-9A88-5796D369EECE}" srcOrd="2" destOrd="0" presId="urn:microsoft.com/office/officeart/2005/8/layout/vList4#1"/>
    <dgm:cxn modelId="{80296F21-C24F-4BB8-BDE3-2165BDF799AB}" type="presParOf" srcId="{77ED2EAE-8B7E-4C29-9A88-5796D369EECE}" destId="{A7932575-8DAE-44D5-ABAA-7F38410C944C}" srcOrd="0" destOrd="0" presId="urn:microsoft.com/office/officeart/2005/8/layout/vList4#1"/>
    <dgm:cxn modelId="{5163F09C-28CB-44C2-BF30-11E7D286DF8A}" type="presParOf" srcId="{77ED2EAE-8B7E-4C29-9A88-5796D369EECE}" destId="{594944B4-D438-4345-8677-BB39BABE2EB0}" srcOrd="1" destOrd="0" presId="urn:microsoft.com/office/officeart/2005/8/layout/vList4#1"/>
    <dgm:cxn modelId="{CBABC0E1-D355-498B-9E82-15898A077F46}" type="presParOf" srcId="{77ED2EAE-8B7E-4C29-9A88-5796D369EECE}" destId="{35BDF926-804E-495F-9CED-EBD24557814D}" srcOrd="2" destOrd="0" presId="urn:microsoft.com/office/officeart/2005/8/layout/vList4#1"/>
    <dgm:cxn modelId="{FA445544-D02E-4C20-85D8-18CBC4F6C5EF}" type="presParOf" srcId="{03E2CA7C-0EE7-43DD-91E6-F483E05755A1}" destId="{7F8601B2-4593-472A-ACA7-800394E6047B}" srcOrd="3" destOrd="0" presId="urn:microsoft.com/office/officeart/2005/8/layout/vList4#1"/>
    <dgm:cxn modelId="{468F4152-8C90-4C60-94AC-288253E0A98C}" type="presParOf" srcId="{03E2CA7C-0EE7-43DD-91E6-F483E05755A1}" destId="{885C3C73-A407-42B1-B3FB-6C174ADA79FD}" srcOrd="4" destOrd="0" presId="urn:microsoft.com/office/officeart/2005/8/layout/vList4#1"/>
    <dgm:cxn modelId="{007950A1-ABDE-45FF-B824-FF91ECF829FE}" type="presParOf" srcId="{885C3C73-A407-42B1-B3FB-6C174ADA79FD}" destId="{B76943BE-3403-4F0A-A9BA-BCE2CA0770CE}" srcOrd="0" destOrd="0" presId="urn:microsoft.com/office/officeart/2005/8/layout/vList4#1"/>
    <dgm:cxn modelId="{F520FFE9-2E7A-4A47-BFB9-CC25715DC28C}" type="presParOf" srcId="{885C3C73-A407-42B1-B3FB-6C174ADA79FD}" destId="{F26C2DAE-1305-4A5D-B3DB-3DCB2A372169}" srcOrd="1" destOrd="0" presId="urn:microsoft.com/office/officeart/2005/8/layout/vList4#1"/>
    <dgm:cxn modelId="{1CEA5EED-ADEA-4341-8295-EC868D27972B}" type="presParOf" srcId="{885C3C73-A407-42B1-B3FB-6C174ADA79FD}" destId="{CA7EF768-0648-4A94-A679-03EC7A71B345}" srcOrd="2" destOrd="0" presId="urn:microsoft.com/office/officeart/2005/8/layout/vList4#1"/>
    <dgm:cxn modelId="{E410C71B-EF63-47EF-B53E-4835834F319D}" type="presParOf" srcId="{03E2CA7C-0EE7-43DD-91E6-F483E05755A1}" destId="{735B7BAD-399D-42D3-BBFE-12A15937AAA4}" srcOrd="5" destOrd="0" presId="urn:microsoft.com/office/officeart/2005/8/layout/vList4#1"/>
    <dgm:cxn modelId="{E1ED27A5-4BF6-48BD-844C-D1EA18C0E143}" type="presParOf" srcId="{03E2CA7C-0EE7-43DD-91E6-F483E05755A1}" destId="{F7C691A4-5278-45DA-9187-AFC8E91C8DAD}" srcOrd="6" destOrd="0" presId="urn:microsoft.com/office/officeart/2005/8/layout/vList4#1"/>
    <dgm:cxn modelId="{0B2FC683-6A82-4F09-A509-8AB783BFEE40}" type="presParOf" srcId="{F7C691A4-5278-45DA-9187-AFC8E91C8DAD}" destId="{08F06B93-DB45-4F59-8825-F420872AA455}" srcOrd="0" destOrd="0" presId="urn:microsoft.com/office/officeart/2005/8/layout/vList4#1"/>
    <dgm:cxn modelId="{66D44C80-F956-4799-B0FA-0080D91C600A}" type="presParOf" srcId="{F7C691A4-5278-45DA-9187-AFC8E91C8DAD}" destId="{6E550BE0-BB3E-4723-83F8-73193DF8E4BD}" srcOrd="1" destOrd="0" presId="urn:microsoft.com/office/officeart/2005/8/layout/vList4#1"/>
    <dgm:cxn modelId="{05D1D8CE-AF2B-4CD5-BCC2-4AC412F0675E}" type="presParOf" srcId="{F7C691A4-5278-45DA-9187-AFC8E91C8DAD}" destId="{47C6451C-81FD-426B-BDBF-32DD6D77BDEC}" srcOrd="2" destOrd="0" presId="urn:microsoft.com/office/officeart/2005/8/layout/vList4#1"/>
    <dgm:cxn modelId="{ECC10F59-9D84-4738-8641-7333F5805788}" type="presParOf" srcId="{03E2CA7C-0EE7-43DD-91E6-F483E05755A1}" destId="{CBB4A946-EC98-47F8-84F0-47B10F059A4B}" srcOrd="7" destOrd="0" presId="urn:microsoft.com/office/officeart/2005/8/layout/vList4#1"/>
    <dgm:cxn modelId="{02FCA349-1AD9-41B8-9D8E-B6D4767E423F}" type="presParOf" srcId="{03E2CA7C-0EE7-43DD-91E6-F483E05755A1}" destId="{F59D5B69-8763-4521-8ECE-02FA92E38D52}" srcOrd="8" destOrd="0" presId="urn:microsoft.com/office/officeart/2005/8/layout/vList4#1"/>
    <dgm:cxn modelId="{0EA0A690-E54B-44B0-8271-6622F80C1429}" type="presParOf" srcId="{F59D5B69-8763-4521-8ECE-02FA92E38D52}" destId="{6EA3D6E4-39BC-433F-8322-F9EF382CFD85}" srcOrd="0" destOrd="0" presId="urn:microsoft.com/office/officeart/2005/8/layout/vList4#1"/>
    <dgm:cxn modelId="{E0688387-BC69-4511-8EDF-CBD82382631B}" type="presParOf" srcId="{F59D5B69-8763-4521-8ECE-02FA92E38D52}" destId="{68AC8CE9-6564-45AF-995E-04F1A4364384}" srcOrd="1" destOrd="0" presId="urn:microsoft.com/office/officeart/2005/8/layout/vList4#1"/>
    <dgm:cxn modelId="{A48795B2-1E7F-41B5-A1BD-2562C1052AD6}" type="presParOf" srcId="{F59D5B69-8763-4521-8ECE-02FA92E38D52}" destId="{A766E689-84B7-4E36-AE41-28AF1AC3CD5E}" srcOrd="2" destOrd="0" presId="urn:microsoft.com/office/officeart/2005/8/layout/vList4#1"/>
    <dgm:cxn modelId="{743EA7D6-E25A-4BA0-8910-2C9EB3EAF952}" type="presParOf" srcId="{03E2CA7C-0EE7-43DD-91E6-F483E05755A1}" destId="{AF2556B5-F960-4A2A-8AED-2BD4DB7C55A7}" srcOrd="9" destOrd="0" presId="urn:microsoft.com/office/officeart/2005/8/layout/vList4#1"/>
    <dgm:cxn modelId="{7FB300E5-E7B1-4A91-ABE0-0CE721EC2337}" type="presParOf" srcId="{03E2CA7C-0EE7-43DD-91E6-F483E05755A1}" destId="{8E211415-0D58-4565-9E21-92B502B161DF}" srcOrd="10" destOrd="0" presId="urn:microsoft.com/office/officeart/2005/8/layout/vList4#1"/>
    <dgm:cxn modelId="{B1BB0FE6-6BDD-4538-87C0-969C8FBC1DA9}" type="presParOf" srcId="{8E211415-0D58-4565-9E21-92B502B161DF}" destId="{2527A9C2-C663-4D99-997C-29782C0E0227}" srcOrd="0" destOrd="0" presId="urn:microsoft.com/office/officeart/2005/8/layout/vList4#1"/>
    <dgm:cxn modelId="{E91D59C8-299C-48E5-980A-042542C31070}" type="presParOf" srcId="{8E211415-0D58-4565-9E21-92B502B161DF}" destId="{E88634F5-9E5C-46DD-884E-75D9BF908C2F}" srcOrd="1" destOrd="0" presId="urn:microsoft.com/office/officeart/2005/8/layout/vList4#1"/>
    <dgm:cxn modelId="{9167AA78-C182-4BDC-8234-394110A600D1}" type="presParOf" srcId="{8E211415-0D58-4565-9E21-92B502B161DF}" destId="{05546516-F19A-439D-AABE-82DA27632912}" srcOrd="2" destOrd="0" presId="urn:microsoft.com/office/officeart/2005/8/layout/vList4#1"/>
    <dgm:cxn modelId="{92C7040A-C982-4532-B392-270F9B7D7E4A}" type="presParOf" srcId="{03E2CA7C-0EE7-43DD-91E6-F483E05755A1}" destId="{AB8F97FC-6140-48AD-BE78-69CE9CEF3875}" srcOrd="11" destOrd="0" presId="urn:microsoft.com/office/officeart/2005/8/layout/vList4#1"/>
    <dgm:cxn modelId="{64FF6727-AB93-44CE-B881-9BC14168578C}" type="presParOf" srcId="{03E2CA7C-0EE7-43DD-91E6-F483E05755A1}" destId="{17DE86C2-953C-4C0C-939E-F7C1AD6D5F26}" srcOrd="12" destOrd="0" presId="urn:microsoft.com/office/officeart/2005/8/layout/vList4#1"/>
    <dgm:cxn modelId="{503AFA03-D19E-43DE-871D-EF8267D07F69}" type="presParOf" srcId="{17DE86C2-953C-4C0C-939E-F7C1AD6D5F26}" destId="{BAAD873E-0CE8-4C3B-B281-AB37992E6702}" srcOrd="0" destOrd="0" presId="urn:microsoft.com/office/officeart/2005/8/layout/vList4#1"/>
    <dgm:cxn modelId="{B8AE21CE-2507-465A-BC12-C70B9A5053DA}" type="presParOf" srcId="{17DE86C2-953C-4C0C-939E-F7C1AD6D5F26}" destId="{DCDD6092-B630-4D2F-A5E7-7185F2769605}" srcOrd="1" destOrd="0" presId="urn:microsoft.com/office/officeart/2005/8/layout/vList4#1"/>
    <dgm:cxn modelId="{9AA3D8CF-6698-4120-8CA2-BF15C8A04429}" type="presParOf" srcId="{17DE86C2-953C-4C0C-939E-F7C1AD6D5F26}" destId="{858ECEEC-0A0F-40D2-9499-43B89B608AB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24AE1-7E60-44A9-B5DC-D952BFE3D685}" type="doc">
      <dgm:prSet loTypeId="urn:microsoft.com/office/officeart/2005/8/layout/radial6" loCatId="relationship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256274E5-297E-47AC-B58C-7BBCE0649C59}">
      <dgm:prSet phldrT="[Текст]" custT="1"/>
      <dgm:spPr/>
      <dgm:t>
        <a:bodyPr/>
        <a:lstStyle/>
        <a:p>
          <a:r>
            <a:rPr lang="ru-RU" sz="1600" b="1" cap="none" spc="0" dirty="0" smtClean="0">
              <a:ln w="1905"/>
              <a:effectLst/>
            </a:rPr>
            <a:t>Объединение различных отделов в единое информационное поле</a:t>
          </a:r>
        </a:p>
        <a:p>
          <a:endParaRPr lang="ru-RU" sz="1600" b="1" cap="none" spc="0" dirty="0" smtClean="0">
            <a:ln w="1905"/>
            <a:effectLst/>
          </a:endParaRPr>
        </a:p>
        <a:p>
          <a:endParaRPr lang="ru-RU" sz="1600" b="1" cap="none" spc="0" dirty="0" smtClean="0">
            <a:ln w="1905"/>
            <a:effectLst/>
          </a:endParaRPr>
        </a:p>
        <a:p>
          <a:endParaRPr lang="ru-RU" sz="1600" b="1" cap="none" spc="0" dirty="0">
            <a:ln w="1905"/>
            <a:effectLst/>
          </a:endParaRPr>
        </a:p>
      </dgm:t>
    </dgm:pt>
    <dgm:pt modelId="{F68E0DDC-65F9-4405-ADAF-6DBD6E6AB82E}" type="par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6AA7A8-054D-4574-994B-8D65ADB1C7F7}" type="sib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1373DE-0B51-4B86-BC7D-4FC2CADF662F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Производственно-технический отдел</a:t>
          </a:r>
          <a:endParaRPr lang="ru-RU" sz="1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B9114F2-669E-42F6-B0A4-D91E80951D22}" type="par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54D8AE-0D40-4370-BC23-776FDC4D10BB}" type="sib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A8AD71-5C14-489A-B0D8-D23D0F777276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Кладовщики</a:t>
          </a:r>
          <a:endParaRPr lang="ru-RU" sz="1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74A14BD-E181-4CC7-9432-154A89DC2F51}" type="par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D17511-C246-495E-853F-11FE32968D6D}" type="sib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355CE-1FDF-4421-B886-48154C8884CC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Табельщики</a:t>
          </a:r>
          <a:endParaRPr lang="ru-RU" sz="1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043D30-12AA-403D-BEB4-3D7FFAA37E54}" type="par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2C78DAE-69A8-40ED-805C-9FE2242F1295}" type="sib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EFDA025-7C39-4F4C-BCAF-75A077A83E07}">
      <dgm:prSet phldrT="[Текст]" custT="1"/>
      <dgm:spPr/>
      <dgm:t>
        <a:bodyPr/>
        <a:lstStyle/>
        <a:p>
          <a:r>
            <a:rPr lang="ru-RU" sz="1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Сметно-договорной отдел</a:t>
          </a:r>
          <a:endParaRPr lang="ru-RU" sz="1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29F30-2EA8-4904-ADDE-3DF2CAC29CAC}" type="par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6A265F6-77D7-458D-984A-139B36B834D6}" type="sib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076DCE7-2FA8-4902-96A5-5F19B429D31F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Бухгалтерия</a:t>
          </a:r>
          <a:endParaRPr lang="ru-RU" sz="1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1F57875-3B6E-45E2-A97B-46B586ABE18D}" type="par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AE2129-0355-4930-BA4F-F2B399708EB9}" type="sib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E9031D-8A7F-4BDC-BE8B-6ED0D0ABEF36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Транспорт- ный отдел, диспетчер</a:t>
          </a:r>
          <a:endParaRPr lang="ru-RU" sz="1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598570-69C5-4AB1-A9BB-A3768A1A7411}" type="sib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0259DE-4FB9-48AF-922C-A2DFAC40B3A5}" type="par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A30D4BF-FDB7-4F52-A2C0-5A56D31F8FFA}">
      <dgm:prSet phldrT="[Текст]" custT="1"/>
      <dgm:spPr/>
      <dgm:t>
        <a:bodyPr/>
        <a:lstStyle/>
        <a:p>
          <a:r>
            <a:rPr lang="ru-RU" sz="12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Мастера и начальники участков</a:t>
          </a:r>
          <a:endParaRPr lang="ru-RU" sz="12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D4934CE-74AF-4248-956A-365F6392D10E}" type="sib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F95E46-94F3-4163-8490-A335DF730F71}" type="par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A8A41BD-183F-41A6-BF15-AD4F56483508}" type="pres">
      <dgm:prSet presAssocID="{34024AE1-7E60-44A9-B5DC-D952BFE3D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37F68-D3AF-48AE-84F1-1B7965EE9AC8}" type="pres">
      <dgm:prSet presAssocID="{256274E5-297E-47AC-B58C-7BBCE0649C59}" presName="centerShape" presStyleLbl="node0" presStyleIdx="0" presStyleCnt="1" custScaleX="157178" custScaleY="154886"/>
      <dgm:spPr/>
      <dgm:t>
        <a:bodyPr/>
        <a:lstStyle/>
        <a:p>
          <a:endParaRPr lang="ru-RU"/>
        </a:p>
      </dgm:t>
    </dgm:pt>
    <dgm:pt modelId="{81430B3C-1218-4AF1-83F5-3C0761931322}" type="pres">
      <dgm:prSet presAssocID="{D21373DE-0B51-4B86-BC7D-4FC2CADF662F}" presName="node" presStyleLbl="node1" presStyleIdx="0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92D4-7750-43BB-8AFE-AAE2DBAFEB12}" type="pres">
      <dgm:prSet presAssocID="{D21373DE-0B51-4B86-BC7D-4FC2CADF662F}" presName="dummy" presStyleCnt="0"/>
      <dgm:spPr/>
      <dgm:t>
        <a:bodyPr/>
        <a:lstStyle/>
        <a:p>
          <a:endParaRPr lang="ru-RU"/>
        </a:p>
      </dgm:t>
    </dgm:pt>
    <dgm:pt modelId="{D506C2EC-BC0D-4C39-A934-C83B4783C25A}" type="pres">
      <dgm:prSet presAssocID="{A254D8AE-0D40-4370-BC23-776FDC4D10B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6D6CF0E-E35E-4006-80FB-318A947FF496}" type="pres">
      <dgm:prSet presAssocID="{9EFDA025-7C39-4F4C-BCAF-75A077A83E07}" presName="node" presStyleLbl="node1" presStyleIdx="1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B4654-AC57-4AF4-AC1A-D8255DB314DE}" type="pres">
      <dgm:prSet presAssocID="{9EFDA025-7C39-4F4C-BCAF-75A077A83E07}" presName="dummy" presStyleCnt="0"/>
      <dgm:spPr/>
      <dgm:t>
        <a:bodyPr/>
        <a:lstStyle/>
        <a:p>
          <a:endParaRPr lang="ru-RU"/>
        </a:p>
      </dgm:t>
    </dgm:pt>
    <dgm:pt modelId="{B5F2A7BB-489A-45C6-8887-035D17DFBF39}" type="pres">
      <dgm:prSet presAssocID="{66A265F6-77D7-458D-984A-139B36B834D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BBE6856-19F0-455C-A908-3B6445DB5F5E}" type="pres">
      <dgm:prSet presAssocID="{2076DCE7-2FA8-4902-96A5-5F19B429D31F}" presName="node" presStyleLbl="node1" presStyleIdx="2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EE46-7100-4D55-97C4-A2A79EE89DE8}" type="pres">
      <dgm:prSet presAssocID="{2076DCE7-2FA8-4902-96A5-5F19B429D31F}" presName="dummy" presStyleCnt="0"/>
      <dgm:spPr/>
      <dgm:t>
        <a:bodyPr/>
        <a:lstStyle/>
        <a:p>
          <a:endParaRPr lang="ru-RU"/>
        </a:p>
      </dgm:t>
    </dgm:pt>
    <dgm:pt modelId="{B528E0EC-BC25-41ED-9557-A2309DF631D5}" type="pres">
      <dgm:prSet presAssocID="{85AE2129-0355-4930-BA4F-F2B399708EB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E9631AD-8735-4857-89A0-485A347E09FF}" type="pres">
      <dgm:prSet presAssocID="{C4A8AD71-5C14-489A-B0D8-D23D0F777276}" presName="node" presStyleLbl="node1" presStyleIdx="3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4090-9595-4B6C-89D9-085E17C02421}" type="pres">
      <dgm:prSet presAssocID="{C4A8AD71-5C14-489A-B0D8-D23D0F777276}" presName="dummy" presStyleCnt="0"/>
      <dgm:spPr/>
      <dgm:t>
        <a:bodyPr/>
        <a:lstStyle/>
        <a:p>
          <a:endParaRPr lang="ru-RU"/>
        </a:p>
      </dgm:t>
    </dgm:pt>
    <dgm:pt modelId="{B7016F5A-8D19-4A17-996C-F4D7BF55086F}" type="pres">
      <dgm:prSet presAssocID="{17D17511-C246-495E-853F-11FE32968D6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F976C6F-372A-487D-8D83-AF3679265196}" type="pres">
      <dgm:prSet presAssocID="{4D3355CE-1FDF-4421-B886-48154C8884CC}" presName="node" presStyleLbl="node1" presStyleIdx="4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EC20A-1846-40CD-A978-3027377BA224}" type="pres">
      <dgm:prSet presAssocID="{4D3355CE-1FDF-4421-B886-48154C8884CC}" presName="dummy" presStyleCnt="0"/>
      <dgm:spPr/>
      <dgm:t>
        <a:bodyPr/>
        <a:lstStyle/>
        <a:p>
          <a:endParaRPr lang="ru-RU"/>
        </a:p>
      </dgm:t>
    </dgm:pt>
    <dgm:pt modelId="{FECE3F69-4F86-4444-BB35-5DBCB0C36F12}" type="pres">
      <dgm:prSet presAssocID="{12C78DAE-69A8-40ED-805C-9FE2242F1295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133A190-3A89-4F2B-8656-701DAF8F8347}" type="pres">
      <dgm:prSet presAssocID="{AA30D4BF-FDB7-4F52-A2C0-5A56D31F8FFA}" presName="node" presStyleLbl="node1" presStyleIdx="5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9BB6-7385-4980-9FB4-610FBF728543}" type="pres">
      <dgm:prSet presAssocID="{AA30D4BF-FDB7-4F52-A2C0-5A56D31F8FFA}" presName="dummy" presStyleCnt="0"/>
      <dgm:spPr/>
      <dgm:t>
        <a:bodyPr/>
        <a:lstStyle/>
        <a:p>
          <a:endParaRPr lang="ru-RU"/>
        </a:p>
      </dgm:t>
    </dgm:pt>
    <dgm:pt modelId="{E144F750-E539-402F-8B82-19EE70B5484B}" type="pres">
      <dgm:prSet presAssocID="{7D4934CE-74AF-4248-956A-365F6392D10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8219527-9404-48CC-BC8F-F34698678BD5}" type="pres">
      <dgm:prSet presAssocID="{EFE9031D-8A7F-4BDC-BE8B-6ED0D0ABEF36}" presName="node" presStyleLbl="node1" presStyleIdx="6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CE6EA-DEED-4A35-B9B7-A52C485871B7}" type="pres">
      <dgm:prSet presAssocID="{EFE9031D-8A7F-4BDC-BE8B-6ED0D0ABEF36}" presName="dummy" presStyleCnt="0"/>
      <dgm:spPr/>
      <dgm:t>
        <a:bodyPr/>
        <a:lstStyle/>
        <a:p>
          <a:endParaRPr lang="ru-RU"/>
        </a:p>
      </dgm:t>
    </dgm:pt>
    <dgm:pt modelId="{DF7EF28B-1AF2-4558-9A97-7937E179AA31}" type="pres">
      <dgm:prSet presAssocID="{C8598570-69C5-4AB1-A9BB-A3768A1A7411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0C6C7E18-5AC2-46FE-9A88-52668AA18BBD}" type="presOf" srcId="{AA30D4BF-FDB7-4F52-A2C0-5A56D31F8FFA}" destId="{0133A190-3A89-4F2B-8656-701DAF8F8347}" srcOrd="0" destOrd="0" presId="urn:microsoft.com/office/officeart/2005/8/layout/radial6"/>
    <dgm:cxn modelId="{FAAC0156-870D-447C-A274-2B7879C396C5}" srcId="{256274E5-297E-47AC-B58C-7BBCE0649C59}" destId="{2076DCE7-2FA8-4902-96A5-5F19B429D31F}" srcOrd="2" destOrd="0" parTransId="{91F57875-3B6E-45E2-A97B-46B586ABE18D}" sibTransId="{85AE2129-0355-4930-BA4F-F2B399708EB9}"/>
    <dgm:cxn modelId="{018618A5-71D2-45A0-B3E1-148BC580BFC3}" type="presOf" srcId="{256274E5-297E-47AC-B58C-7BBCE0649C59}" destId="{2F937F68-D3AF-48AE-84F1-1B7965EE9AC8}" srcOrd="0" destOrd="0" presId="urn:microsoft.com/office/officeart/2005/8/layout/radial6"/>
    <dgm:cxn modelId="{FCF6F70D-979C-454D-8C87-87EDBB621CD5}" srcId="{256274E5-297E-47AC-B58C-7BBCE0649C59}" destId="{9EFDA025-7C39-4F4C-BCAF-75A077A83E07}" srcOrd="1" destOrd="0" parTransId="{4D329F30-2EA8-4904-ADDE-3DF2CAC29CAC}" sibTransId="{66A265F6-77D7-458D-984A-139B36B834D6}"/>
    <dgm:cxn modelId="{21A6EBE1-2808-431E-A576-DAC68B545B86}" srcId="{256274E5-297E-47AC-B58C-7BBCE0649C59}" destId="{AA30D4BF-FDB7-4F52-A2C0-5A56D31F8FFA}" srcOrd="5" destOrd="0" parTransId="{4FF95E46-94F3-4163-8490-A335DF730F71}" sibTransId="{7D4934CE-74AF-4248-956A-365F6392D10E}"/>
    <dgm:cxn modelId="{F6055B4B-BBF7-4212-81A5-5CA81745BB8A}" type="presOf" srcId="{D21373DE-0B51-4B86-BC7D-4FC2CADF662F}" destId="{81430B3C-1218-4AF1-83F5-3C0761931322}" srcOrd="0" destOrd="0" presId="urn:microsoft.com/office/officeart/2005/8/layout/radial6"/>
    <dgm:cxn modelId="{19515B84-41BE-4296-8A51-A01F0D4FB333}" type="presOf" srcId="{34024AE1-7E60-44A9-B5DC-D952BFE3D685}" destId="{5A8A41BD-183F-41A6-BF15-AD4F56483508}" srcOrd="0" destOrd="0" presId="urn:microsoft.com/office/officeart/2005/8/layout/radial6"/>
    <dgm:cxn modelId="{96191BF7-76A9-4DA6-A055-CA8B520AB10D}" type="presOf" srcId="{17D17511-C246-495E-853F-11FE32968D6D}" destId="{B7016F5A-8D19-4A17-996C-F4D7BF55086F}" srcOrd="0" destOrd="0" presId="urn:microsoft.com/office/officeart/2005/8/layout/radial6"/>
    <dgm:cxn modelId="{67B62328-C940-45DF-B67D-FFD6796C2ADC}" srcId="{256274E5-297E-47AC-B58C-7BBCE0649C59}" destId="{EFE9031D-8A7F-4BDC-BE8B-6ED0D0ABEF36}" srcOrd="6" destOrd="0" parTransId="{DF0259DE-4FB9-48AF-922C-A2DFAC40B3A5}" sibTransId="{C8598570-69C5-4AB1-A9BB-A3768A1A7411}"/>
    <dgm:cxn modelId="{A9A68B19-3FD7-4B7D-9EF6-AA839E74536E}" type="presOf" srcId="{C8598570-69C5-4AB1-A9BB-A3768A1A7411}" destId="{DF7EF28B-1AF2-4558-9A97-7937E179AA31}" srcOrd="0" destOrd="0" presId="urn:microsoft.com/office/officeart/2005/8/layout/radial6"/>
    <dgm:cxn modelId="{75892561-1F64-4C21-8D50-32BDAD65F292}" type="presOf" srcId="{A254D8AE-0D40-4370-BC23-776FDC4D10BB}" destId="{D506C2EC-BC0D-4C39-A934-C83B4783C25A}" srcOrd="0" destOrd="0" presId="urn:microsoft.com/office/officeart/2005/8/layout/radial6"/>
    <dgm:cxn modelId="{83A9DEEE-1B5A-4749-B2E1-8F8C9B84A032}" srcId="{256274E5-297E-47AC-B58C-7BBCE0649C59}" destId="{D21373DE-0B51-4B86-BC7D-4FC2CADF662F}" srcOrd="0" destOrd="0" parTransId="{AB9114F2-669E-42F6-B0A4-D91E80951D22}" sibTransId="{A254D8AE-0D40-4370-BC23-776FDC4D10BB}"/>
    <dgm:cxn modelId="{DC716D45-92A0-4881-AEC3-EC5DF414715B}" type="presOf" srcId="{4D3355CE-1FDF-4421-B886-48154C8884CC}" destId="{AF976C6F-372A-487D-8D83-AF3679265196}" srcOrd="0" destOrd="0" presId="urn:microsoft.com/office/officeart/2005/8/layout/radial6"/>
    <dgm:cxn modelId="{00B548A8-92E8-473B-AB6F-8E8C6916144A}" type="presOf" srcId="{2076DCE7-2FA8-4902-96A5-5F19B429D31F}" destId="{1BBE6856-19F0-455C-A908-3B6445DB5F5E}" srcOrd="0" destOrd="0" presId="urn:microsoft.com/office/officeart/2005/8/layout/radial6"/>
    <dgm:cxn modelId="{198166EC-AF86-4A8B-BFA9-4B8BC8B407D5}" type="presOf" srcId="{7D4934CE-74AF-4248-956A-365F6392D10E}" destId="{E144F750-E539-402F-8B82-19EE70B5484B}" srcOrd="0" destOrd="0" presId="urn:microsoft.com/office/officeart/2005/8/layout/radial6"/>
    <dgm:cxn modelId="{9004E98D-E581-4434-96C3-0305410D17D6}" type="presOf" srcId="{9EFDA025-7C39-4F4C-BCAF-75A077A83E07}" destId="{96D6CF0E-E35E-4006-80FB-318A947FF496}" srcOrd="0" destOrd="0" presId="urn:microsoft.com/office/officeart/2005/8/layout/radial6"/>
    <dgm:cxn modelId="{A30FB835-62BE-41F8-A59E-BD7B67466372}" type="presOf" srcId="{85AE2129-0355-4930-BA4F-F2B399708EB9}" destId="{B528E0EC-BC25-41ED-9557-A2309DF631D5}" srcOrd="0" destOrd="0" presId="urn:microsoft.com/office/officeart/2005/8/layout/radial6"/>
    <dgm:cxn modelId="{D987BEC2-4A51-4568-B08E-D40B1230F77D}" srcId="{34024AE1-7E60-44A9-B5DC-D952BFE3D685}" destId="{256274E5-297E-47AC-B58C-7BBCE0649C59}" srcOrd="0" destOrd="0" parTransId="{F68E0DDC-65F9-4405-ADAF-6DBD6E6AB82E}" sibTransId="{CA6AA7A8-054D-4574-994B-8D65ADB1C7F7}"/>
    <dgm:cxn modelId="{51E1B3DB-B60D-4DB5-9240-1B5FAA14F25F}" type="presOf" srcId="{12C78DAE-69A8-40ED-805C-9FE2242F1295}" destId="{FECE3F69-4F86-4444-BB35-5DBCB0C36F12}" srcOrd="0" destOrd="0" presId="urn:microsoft.com/office/officeart/2005/8/layout/radial6"/>
    <dgm:cxn modelId="{5B557BDB-95A2-4C19-B1AD-D6E7248A1403}" srcId="{256274E5-297E-47AC-B58C-7BBCE0649C59}" destId="{C4A8AD71-5C14-489A-B0D8-D23D0F777276}" srcOrd="3" destOrd="0" parTransId="{A74A14BD-E181-4CC7-9432-154A89DC2F51}" sibTransId="{17D17511-C246-495E-853F-11FE32968D6D}"/>
    <dgm:cxn modelId="{D6A3057A-4CD0-4D46-B607-BBB811356ECB}" type="presOf" srcId="{66A265F6-77D7-458D-984A-139B36B834D6}" destId="{B5F2A7BB-489A-45C6-8887-035D17DFBF39}" srcOrd="0" destOrd="0" presId="urn:microsoft.com/office/officeart/2005/8/layout/radial6"/>
    <dgm:cxn modelId="{B8F4FA6C-9F23-4807-A8A7-7C805BE0592C}" type="presOf" srcId="{EFE9031D-8A7F-4BDC-BE8B-6ED0D0ABEF36}" destId="{D8219527-9404-48CC-BC8F-F34698678BD5}" srcOrd="0" destOrd="0" presId="urn:microsoft.com/office/officeart/2005/8/layout/radial6"/>
    <dgm:cxn modelId="{B1752DE2-F0C6-456E-9CDA-81914F8C2005}" type="presOf" srcId="{C4A8AD71-5C14-489A-B0D8-D23D0F777276}" destId="{BE9631AD-8735-4857-89A0-485A347E09FF}" srcOrd="0" destOrd="0" presId="urn:microsoft.com/office/officeart/2005/8/layout/radial6"/>
    <dgm:cxn modelId="{ED30F44B-476E-4ECB-BCED-47723C11430F}" srcId="{256274E5-297E-47AC-B58C-7BBCE0649C59}" destId="{4D3355CE-1FDF-4421-B886-48154C8884CC}" srcOrd="4" destOrd="0" parTransId="{D2043D30-12AA-403D-BEB4-3D7FFAA37E54}" sibTransId="{12C78DAE-69A8-40ED-805C-9FE2242F1295}"/>
    <dgm:cxn modelId="{C13BB45F-5A01-4399-9A84-4E0E2AE09DC8}" type="presParOf" srcId="{5A8A41BD-183F-41A6-BF15-AD4F56483508}" destId="{2F937F68-D3AF-48AE-84F1-1B7965EE9AC8}" srcOrd="0" destOrd="0" presId="urn:microsoft.com/office/officeart/2005/8/layout/radial6"/>
    <dgm:cxn modelId="{7060794B-0B89-482B-8BAC-F50743647980}" type="presParOf" srcId="{5A8A41BD-183F-41A6-BF15-AD4F56483508}" destId="{81430B3C-1218-4AF1-83F5-3C0761931322}" srcOrd="1" destOrd="0" presId="urn:microsoft.com/office/officeart/2005/8/layout/radial6"/>
    <dgm:cxn modelId="{7F111288-790A-439D-99D6-7985BDBDCD3F}" type="presParOf" srcId="{5A8A41BD-183F-41A6-BF15-AD4F56483508}" destId="{4BE792D4-7750-43BB-8AFE-AAE2DBAFEB12}" srcOrd="2" destOrd="0" presId="urn:microsoft.com/office/officeart/2005/8/layout/radial6"/>
    <dgm:cxn modelId="{9BD140D1-D53E-43D7-BDFD-A956FE531BC8}" type="presParOf" srcId="{5A8A41BD-183F-41A6-BF15-AD4F56483508}" destId="{D506C2EC-BC0D-4C39-A934-C83B4783C25A}" srcOrd="3" destOrd="0" presId="urn:microsoft.com/office/officeart/2005/8/layout/radial6"/>
    <dgm:cxn modelId="{CE221F19-027E-4DF4-8470-228866CE2A6A}" type="presParOf" srcId="{5A8A41BD-183F-41A6-BF15-AD4F56483508}" destId="{96D6CF0E-E35E-4006-80FB-318A947FF496}" srcOrd="4" destOrd="0" presId="urn:microsoft.com/office/officeart/2005/8/layout/radial6"/>
    <dgm:cxn modelId="{38CA1A74-C23D-4284-AC0F-851EA1A3F8E4}" type="presParOf" srcId="{5A8A41BD-183F-41A6-BF15-AD4F56483508}" destId="{048B4654-AC57-4AF4-AC1A-D8255DB314DE}" srcOrd="5" destOrd="0" presId="urn:microsoft.com/office/officeart/2005/8/layout/radial6"/>
    <dgm:cxn modelId="{A6DEA3DA-50F9-47AF-8E32-FE9C3F2E5B6F}" type="presParOf" srcId="{5A8A41BD-183F-41A6-BF15-AD4F56483508}" destId="{B5F2A7BB-489A-45C6-8887-035D17DFBF39}" srcOrd="6" destOrd="0" presId="urn:microsoft.com/office/officeart/2005/8/layout/radial6"/>
    <dgm:cxn modelId="{0700AB96-6B05-4DBB-B4A3-D15C5A5537B8}" type="presParOf" srcId="{5A8A41BD-183F-41A6-BF15-AD4F56483508}" destId="{1BBE6856-19F0-455C-A908-3B6445DB5F5E}" srcOrd="7" destOrd="0" presId="urn:microsoft.com/office/officeart/2005/8/layout/radial6"/>
    <dgm:cxn modelId="{32733A29-068F-4C4E-BAAE-A44AA60A1C83}" type="presParOf" srcId="{5A8A41BD-183F-41A6-BF15-AD4F56483508}" destId="{7186EE46-7100-4D55-97C4-A2A79EE89DE8}" srcOrd="8" destOrd="0" presId="urn:microsoft.com/office/officeart/2005/8/layout/radial6"/>
    <dgm:cxn modelId="{C64B0772-7B0B-42CE-A33B-A55BD227C1FD}" type="presParOf" srcId="{5A8A41BD-183F-41A6-BF15-AD4F56483508}" destId="{B528E0EC-BC25-41ED-9557-A2309DF631D5}" srcOrd="9" destOrd="0" presId="urn:microsoft.com/office/officeart/2005/8/layout/radial6"/>
    <dgm:cxn modelId="{7DCB9284-7427-4AAE-ACBE-A45A239732F6}" type="presParOf" srcId="{5A8A41BD-183F-41A6-BF15-AD4F56483508}" destId="{BE9631AD-8735-4857-89A0-485A347E09FF}" srcOrd="10" destOrd="0" presId="urn:microsoft.com/office/officeart/2005/8/layout/radial6"/>
    <dgm:cxn modelId="{73EB31C7-D686-44DA-BDA3-D974BB031A37}" type="presParOf" srcId="{5A8A41BD-183F-41A6-BF15-AD4F56483508}" destId="{328D4090-9595-4B6C-89D9-085E17C02421}" srcOrd="11" destOrd="0" presId="urn:microsoft.com/office/officeart/2005/8/layout/radial6"/>
    <dgm:cxn modelId="{EB80B14C-29FC-4785-8D6D-025EC893AA25}" type="presParOf" srcId="{5A8A41BD-183F-41A6-BF15-AD4F56483508}" destId="{B7016F5A-8D19-4A17-996C-F4D7BF55086F}" srcOrd="12" destOrd="0" presId="urn:microsoft.com/office/officeart/2005/8/layout/radial6"/>
    <dgm:cxn modelId="{4589DCEB-F58E-44FD-8A57-7B8880CD0328}" type="presParOf" srcId="{5A8A41BD-183F-41A6-BF15-AD4F56483508}" destId="{AF976C6F-372A-487D-8D83-AF3679265196}" srcOrd="13" destOrd="0" presId="urn:microsoft.com/office/officeart/2005/8/layout/radial6"/>
    <dgm:cxn modelId="{B300CDDD-9E13-4885-B07C-49CB9E62473A}" type="presParOf" srcId="{5A8A41BD-183F-41A6-BF15-AD4F56483508}" destId="{4D6EC20A-1846-40CD-A978-3027377BA224}" srcOrd="14" destOrd="0" presId="urn:microsoft.com/office/officeart/2005/8/layout/radial6"/>
    <dgm:cxn modelId="{3FE46F01-4EFD-4507-8F6D-BAF01C25FA48}" type="presParOf" srcId="{5A8A41BD-183F-41A6-BF15-AD4F56483508}" destId="{FECE3F69-4F86-4444-BB35-5DBCB0C36F12}" srcOrd="15" destOrd="0" presId="urn:microsoft.com/office/officeart/2005/8/layout/radial6"/>
    <dgm:cxn modelId="{98391F11-39E0-4AA4-BD64-A3F52C4FB60C}" type="presParOf" srcId="{5A8A41BD-183F-41A6-BF15-AD4F56483508}" destId="{0133A190-3A89-4F2B-8656-701DAF8F8347}" srcOrd="16" destOrd="0" presId="urn:microsoft.com/office/officeart/2005/8/layout/radial6"/>
    <dgm:cxn modelId="{3BE5B407-7940-4879-8004-E4968C9AB154}" type="presParOf" srcId="{5A8A41BD-183F-41A6-BF15-AD4F56483508}" destId="{89829BB6-7385-4980-9FB4-610FBF728543}" srcOrd="17" destOrd="0" presId="urn:microsoft.com/office/officeart/2005/8/layout/radial6"/>
    <dgm:cxn modelId="{6A0ECF4D-F0D6-4470-9731-C4B9965F335E}" type="presParOf" srcId="{5A8A41BD-183F-41A6-BF15-AD4F56483508}" destId="{E144F750-E539-402F-8B82-19EE70B5484B}" srcOrd="18" destOrd="0" presId="urn:microsoft.com/office/officeart/2005/8/layout/radial6"/>
    <dgm:cxn modelId="{F99FA6FE-BA48-4548-8E5E-028B58EFB68B}" type="presParOf" srcId="{5A8A41BD-183F-41A6-BF15-AD4F56483508}" destId="{D8219527-9404-48CC-BC8F-F34698678BD5}" srcOrd="19" destOrd="0" presId="urn:microsoft.com/office/officeart/2005/8/layout/radial6"/>
    <dgm:cxn modelId="{AAB0A784-2A68-47EB-ABEF-A8C137A4F291}" type="presParOf" srcId="{5A8A41BD-183F-41A6-BF15-AD4F56483508}" destId="{AC7CE6EA-DEED-4A35-B9B7-A52C485871B7}" srcOrd="20" destOrd="0" presId="urn:microsoft.com/office/officeart/2005/8/layout/radial6"/>
    <dgm:cxn modelId="{7804B078-2C45-47AF-8F32-65861A373C8B}" type="presParOf" srcId="{5A8A41BD-183F-41A6-BF15-AD4F56483508}" destId="{DF7EF28B-1AF2-4558-9A97-7937E179AA3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F23BB-F100-4A26-812F-ADCF78B670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3FCF2F4-6489-4720-A126-74F4D9620557}" type="pres">
      <dgm:prSet presAssocID="{70CF23BB-F100-4A26-812F-ADCF78B67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56EFD-629A-4DCD-A639-4FF02D0DF35A}" type="presOf" srcId="{70CF23BB-F100-4A26-812F-ADCF78B67091}" destId="{83FCF2F4-6489-4720-A126-74F4D96205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CF23BB-F100-4A26-812F-ADCF78B670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9CADB7-235D-49D8-A157-16CB4EBD378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 Оперативный учет</a:t>
          </a:r>
          <a:endParaRPr lang="ru-RU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E9C7F4F0-BD44-49FB-BB71-4884433AA15F}" type="sibTrans" cxnId="{47719D76-1C86-4959-86AC-2366FC0FBA1D}">
      <dgm:prSet/>
      <dgm:spPr/>
      <dgm:t>
        <a:bodyPr/>
        <a:lstStyle/>
        <a:p>
          <a:endParaRPr lang="ru-RU"/>
        </a:p>
      </dgm:t>
    </dgm:pt>
    <dgm:pt modelId="{E436EB7C-6B5A-4057-BF4B-E67B8549720F}" type="parTrans" cxnId="{47719D76-1C86-4959-86AC-2366FC0FBA1D}">
      <dgm:prSet/>
      <dgm:spPr/>
      <dgm:t>
        <a:bodyPr/>
        <a:lstStyle/>
        <a:p>
          <a:endParaRPr lang="ru-RU"/>
        </a:p>
      </dgm:t>
    </dgm:pt>
    <dgm:pt modelId="{83FCF2F4-6489-4720-A126-74F4D9620557}" type="pres">
      <dgm:prSet presAssocID="{70CF23BB-F100-4A26-812F-ADCF78B67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BCF65-1350-45E0-B558-5E2C2624E871}" type="pres">
      <dgm:prSet presAssocID="{749CADB7-235D-49D8-A157-16CB4EBD378C}" presName="parentText" presStyleLbl="node1" presStyleIdx="0" presStyleCnt="1" custAng="16200000" custLinFactNeighborX="-42933" custLinFactNeighborY="1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19D76-1C86-4959-86AC-2366FC0FBA1D}" srcId="{70CF23BB-F100-4A26-812F-ADCF78B67091}" destId="{749CADB7-235D-49D8-A157-16CB4EBD378C}" srcOrd="0" destOrd="0" parTransId="{E436EB7C-6B5A-4057-BF4B-E67B8549720F}" sibTransId="{E9C7F4F0-BD44-49FB-BB71-4884433AA15F}"/>
    <dgm:cxn modelId="{A9FE883C-5FE3-4F57-A2C2-8B98718D66CE}" type="presOf" srcId="{70CF23BB-F100-4A26-812F-ADCF78B67091}" destId="{83FCF2F4-6489-4720-A126-74F4D9620557}" srcOrd="0" destOrd="0" presId="urn:microsoft.com/office/officeart/2005/8/layout/vList2"/>
    <dgm:cxn modelId="{1C7217EE-0349-4F00-9CB0-4201D18B3316}" type="presOf" srcId="{749CADB7-235D-49D8-A157-16CB4EBD378C}" destId="{387BCF65-1350-45E0-B558-5E2C2624E871}" srcOrd="0" destOrd="0" presId="urn:microsoft.com/office/officeart/2005/8/layout/vList2"/>
    <dgm:cxn modelId="{4C35EF20-6395-4015-A5FE-42EB9DF5F80B}" type="presParOf" srcId="{83FCF2F4-6489-4720-A126-74F4D9620557}" destId="{387BCF65-1350-45E0-B558-5E2C2624E8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CC5C11-B312-4B48-906F-7362A6745A6B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F1B13F-DDDD-4B8C-80B0-14F926631C51}">
      <dgm:prSet phldrT="[Текст]" custT="1"/>
      <dgm:spPr>
        <a:solidFill>
          <a:srgbClr val="FFFF66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Автоматическое получение отчетов по себестоимости СМР в разрезе объектов строительства, прямым затратам и накладным расходам</a:t>
          </a:r>
        </a:p>
      </dgm:t>
    </dgm:pt>
    <dgm:pt modelId="{EADCC0B6-1664-4F1F-B67B-2B7D32A0ACFB}" type="parTrans" cxnId="{A413F087-9576-409C-9DF0-882FA5C778E7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E439A9C-4BEF-49CE-B8DB-06309EB97B74}" type="sibTrans" cxnId="{A413F087-9576-409C-9DF0-882FA5C778E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C393081-C5EE-4E20-A2C9-C82740C1A557}">
      <dgm:prSet phldrT="[Текст]" custT="1"/>
      <dgm:spPr>
        <a:solidFill>
          <a:srgbClr val="FFCC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эффективности использования рабочего времени бухгалтера</a:t>
          </a:r>
        </a:p>
      </dgm:t>
    </dgm:pt>
    <dgm:pt modelId="{EBB371C3-5BC4-4314-A3FF-4BD95C559B76}" type="parTrans" cxnId="{3B275C0D-DBAF-4419-B2F4-162AFAB5BA6C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5396BC1C-73A5-49EC-9537-4F4CDB5B0CBC}" type="sibTrans" cxnId="{3B275C0D-DBAF-4419-B2F4-162AFAB5BA6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3411FD62-F6CE-4B5D-B627-C80A54EC410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>
            <a:tabLst/>
          </a:pPr>
          <a:r>
            <a:rPr lang="ru-RU" sz="14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Замена ручного расчета на автоматизированный</a:t>
          </a:r>
        </a:p>
      </dgm:t>
    </dgm:pt>
    <dgm:pt modelId="{F3482286-BEFE-498F-A013-FE21EA1E17D6}" type="parTrans" cxnId="{F395E2AA-ADF3-4756-8926-4A7CF0058438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7DDFC451-1DB1-4A51-AD1D-E78392DC1AD6}" type="sibTrans" cxnId="{F395E2AA-ADF3-4756-8926-4A7CF005843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DC42549F-0414-46AA-9AD4-CF710EA6A24F}">
      <dgm:prSet phldrT="[Текст]" custT="1"/>
      <dgm:spPr>
        <a:solidFill>
          <a:schemeClr val="accent3">
            <a:lumMod val="8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качества внутренней отчетности для руководства</a:t>
          </a:r>
        </a:p>
      </dgm:t>
    </dgm:pt>
    <dgm:pt modelId="{D07358E8-D6FD-480A-9413-59512092F3DC}" type="parTrans" cxnId="{0D162A80-53CF-406A-8D80-3D8E8FBBFFFB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13C75D0C-6CEB-4A01-BB73-A6C4BD1C5D7C}" type="sibTrans" cxnId="{0D162A80-53CF-406A-8D80-3D8E8FBBFFF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B7C34E6-732C-49B0-AF33-AA1CC8B06D6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 algn="l" rtl="0" fontAlgn="base">
            <a:spcBef>
              <a:spcPct val="0"/>
            </a:spcBef>
            <a:spcAft>
              <a:spcPct val="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  <a:latin typeface="+mn-lt"/>
              <a:ea typeface="+mn-ea"/>
              <a:cs typeface="+mn-cs"/>
            </a:rPr>
            <a:t>Выявление внутренних резервов рентабельности выполнения СМР</a:t>
          </a:r>
        </a:p>
      </dgm:t>
    </dgm:pt>
    <dgm:pt modelId="{7AF31B02-FE16-4978-978D-C84546A55098}" type="par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9363E276-A9DE-427F-AE67-BAB12C67D3DA}" type="sib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2239468E-1AC1-4768-8A8F-857D74606C28}" type="pres">
      <dgm:prSet presAssocID="{C9CC5C11-B312-4B48-906F-7362A6745A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F93FA8-7A03-48C6-8751-324D2F23E068}" type="pres">
      <dgm:prSet presAssocID="{C9CC5C11-B312-4B48-906F-7362A6745A6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C1432D5-1BD0-4D0C-A0E9-7A2BB778D571}" type="pres">
      <dgm:prSet presAssocID="{C9CC5C11-B312-4B48-906F-7362A6745A6B}" presName="FiveNodes_1" presStyleLbl="node1" presStyleIdx="0" presStyleCnt="5" custLinFactNeighborX="1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3D75A-5A11-4131-80AF-65647603653C}" type="pres">
      <dgm:prSet presAssocID="{C9CC5C11-B312-4B48-906F-7362A6745A6B}" presName="FiveNodes_2" presStyleLbl="node1" presStyleIdx="1" presStyleCnt="5" custLinFactNeighborX="7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1983-F29D-4C99-8EC9-88B6E41FFB3B}" type="pres">
      <dgm:prSet presAssocID="{C9CC5C11-B312-4B48-906F-7362A6745A6B}" presName="FiveNodes_3" presStyleLbl="node1" presStyleIdx="2" presStyleCnt="5" custLinFactNeighborX="4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AF2C3-A3BA-4DE3-9846-5D7CAE3000D0}" type="pres">
      <dgm:prSet presAssocID="{C9CC5C11-B312-4B48-906F-7362A6745A6B}" presName="FiveNodes_4" presStyleLbl="node1" presStyleIdx="3" presStyleCnt="5" custLinFactNeighborX="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3668-7BCA-4169-BAD2-FA4782796D79}" type="pres">
      <dgm:prSet presAssocID="{C9CC5C11-B312-4B48-906F-7362A6745A6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DF5B-8F4F-4205-84DD-6CC56DD32197}" type="pres">
      <dgm:prSet presAssocID="{C9CC5C11-B312-4B48-906F-7362A6745A6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63173-F78C-4204-998A-1245CA3CF423}" type="pres">
      <dgm:prSet presAssocID="{C9CC5C11-B312-4B48-906F-7362A6745A6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28E08-76B5-4D7A-B4DF-7798B7887F73}" type="pres">
      <dgm:prSet presAssocID="{C9CC5C11-B312-4B48-906F-7362A6745A6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E611-4470-48A4-A485-1BEB0FBA119D}" type="pres">
      <dgm:prSet presAssocID="{C9CC5C11-B312-4B48-906F-7362A6745A6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F995C-1872-4D33-A600-98A240CD7255}" type="pres">
      <dgm:prSet presAssocID="{C9CC5C11-B312-4B48-906F-7362A6745A6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1347D-7AD8-4720-B5D7-178B9B0FFB66}" type="pres">
      <dgm:prSet presAssocID="{C9CC5C11-B312-4B48-906F-7362A6745A6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99FF-B56D-40F6-A207-3B87483CACB0}" type="pres">
      <dgm:prSet presAssocID="{C9CC5C11-B312-4B48-906F-7362A6745A6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C4D4-A83D-487C-AE22-9FDF4BF22F32}" type="pres">
      <dgm:prSet presAssocID="{C9CC5C11-B312-4B48-906F-7362A6745A6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635D-EE92-4CF1-8712-5FAD6AA8DB1D}" type="pres">
      <dgm:prSet presAssocID="{C9CC5C11-B312-4B48-906F-7362A6745A6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5099D-7635-413C-B844-14CD81E363FE}" type="presOf" srcId="{AC393081-C5EE-4E20-A2C9-C82740C1A557}" destId="{0D5299FF-B56D-40F6-A207-3B87483CACB0}" srcOrd="1" destOrd="0" presId="urn:microsoft.com/office/officeart/2005/8/layout/vProcess5"/>
    <dgm:cxn modelId="{F395E2AA-ADF3-4756-8926-4A7CF0058438}" srcId="{C9CC5C11-B312-4B48-906F-7362A6745A6B}" destId="{3411FD62-F6CE-4B5D-B627-C80A54EC410A}" srcOrd="0" destOrd="0" parTransId="{F3482286-BEFE-498F-A013-FE21EA1E17D6}" sibTransId="{7DDFC451-1DB1-4A51-AD1D-E78392DC1AD6}"/>
    <dgm:cxn modelId="{2C2C331C-ECE0-4E1C-B3EF-66BF547D47A9}" type="presOf" srcId="{9BF1B13F-DDDD-4B8C-80B0-14F926631C51}" destId="{F3A3D75A-5A11-4131-80AF-65647603653C}" srcOrd="0" destOrd="0" presId="urn:microsoft.com/office/officeart/2005/8/layout/vProcess5"/>
    <dgm:cxn modelId="{8CC467A4-2294-4041-9F1F-40CE0C978FB8}" type="presOf" srcId="{DC42549F-0414-46AA-9AD4-CF710EA6A24F}" destId="{4176C4D4-A83D-487C-AE22-9FDF4BF22F32}" srcOrd="1" destOrd="0" presId="urn:microsoft.com/office/officeart/2005/8/layout/vProcess5"/>
    <dgm:cxn modelId="{A413F087-9576-409C-9DF0-882FA5C778E7}" srcId="{C9CC5C11-B312-4B48-906F-7362A6745A6B}" destId="{9BF1B13F-DDDD-4B8C-80B0-14F926631C51}" srcOrd="1" destOrd="0" parTransId="{EADCC0B6-1664-4F1F-B67B-2B7D32A0ACFB}" sibTransId="{AE439A9C-4BEF-49CE-B8DB-06309EB97B74}"/>
    <dgm:cxn modelId="{F68C7ACF-E8C3-41CE-8E36-535C37D69B5F}" type="presOf" srcId="{5396BC1C-73A5-49EC-9537-4F4CDB5B0CBC}" destId="{1CD28E08-76B5-4D7A-B4DF-7798B7887F73}" srcOrd="0" destOrd="0" presId="urn:microsoft.com/office/officeart/2005/8/layout/vProcess5"/>
    <dgm:cxn modelId="{3BEAFBBA-B599-40D5-8273-884094970DD1}" type="presOf" srcId="{C9CC5C11-B312-4B48-906F-7362A6745A6B}" destId="{2239468E-1AC1-4768-8A8F-857D74606C28}" srcOrd="0" destOrd="0" presId="urn:microsoft.com/office/officeart/2005/8/layout/vProcess5"/>
    <dgm:cxn modelId="{CC4BBCE2-14D1-4680-B0F2-66ED23636781}" type="presOf" srcId="{3411FD62-F6CE-4B5D-B627-C80A54EC410A}" destId="{04EF995C-1872-4D33-A600-98A240CD7255}" srcOrd="1" destOrd="0" presId="urn:microsoft.com/office/officeart/2005/8/layout/vProcess5"/>
    <dgm:cxn modelId="{3292E781-91A0-4398-B82F-11F8FB5B00CF}" type="presOf" srcId="{13C75D0C-6CEB-4A01-BB73-A6C4BD1C5D7C}" destId="{0FACE611-4470-48A4-A485-1BEB0FBA119D}" srcOrd="0" destOrd="0" presId="urn:microsoft.com/office/officeart/2005/8/layout/vProcess5"/>
    <dgm:cxn modelId="{A8554F71-8DA2-4500-AB79-E4D6B37EBEB4}" srcId="{C9CC5C11-B312-4B48-906F-7362A6745A6B}" destId="{AB7C34E6-732C-49B0-AF33-AA1CC8B06D68}" srcOrd="4" destOrd="0" parTransId="{7AF31B02-FE16-4978-978D-C84546A55098}" sibTransId="{9363E276-A9DE-427F-AE67-BAB12C67D3DA}"/>
    <dgm:cxn modelId="{0D162A80-53CF-406A-8D80-3D8E8FBBFFFB}" srcId="{C9CC5C11-B312-4B48-906F-7362A6745A6B}" destId="{DC42549F-0414-46AA-9AD4-CF710EA6A24F}" srcOrd="3" destOrd="0" parTransId="{D07358E8-D6FD-480A-9413-59512092F3DC}" sibTransId="{13C75D0C-6CEB-4A01-BB73-A6C4BD1C5D7C}"/>
    <dgm:cxn modelId="{3B275C0D-DBAF-4419-B2F4-162AFAB5BA6C}" srcId="{C9CC5C11-B312-4B48-906F-7362A6745A6B}" destId="{AC393081-C5EE-4E20-A2C9-C82740C1A557}" srcOrd="2" destOrd="0" parTransId="{EBB371C3-5BC4-4314-A3FF-4BD95C559B76}" sibTransId="{5396BC1C-73A5-49EC-9537-4F4CDB5B0CBC}"/>
    <dgm:cxn modelId="{1F44015E-947A-4D89-9241-D3EBE85ED315}" type="presOf" srcId="{9BF1B13F-DDDD-4B8C-80B0-14F926631C51}" destId="{ECB1347D-7AD8-4720-B5D7-178B9B0FFB66}" srcOrd="1" destOrd="0" presId="urn:microsoft.com/office/officeart/2005/8/layout/vProcess5"/>
    <dgm:cxn modelId="{7BDD802A-994E-422D-8D62-354C566DA2AE}" type="presOf" srcId="{AC393081-C5EE-4E20-A2C9-C82740C1A557}" destId="{18C61983-F29D-4C99-8EC9-88B6E41FFB3B}" srcOrd="0" destOrd="0" presId="urn:microsoft.com/office/officeart/2005/8/layout/vProcess5"/>
    <dgm:cxn modelId="{2CD278A9-40AD-401D-AE2C-0B51BF2BE341}" type="presOf" srcId="{3411FD62-F6CE-4B5D-B627-C80A54EC410A}" destId="{DC1432D5-1BD0-4D0C-A0E9-7A2BB778D571}" srcOrd="0" destOrd="0" presId="urn:microsoft.com/office/officeart/2005/8/layout/vProcess5"/>
    <dgm:cxn modelId="{596662BF-F2F5-426F-A9B1-05F7DBE9DA2B}" type="presOf" srcId="{7DDFC451-1DB1-4A51-AD1D-E78392DC1AD6}" destId="{F2C1DF5B-8F4F-4205-84DD-6CC56DD32197}" srcOrd="0" destOrd="0" presId="urn:microsoft.com/office/officeart/2005/8/layout/vProcess5"/>
    <dgm:cxn modelId="{5B800AE9-D15D-42B6-85FE-79F01C227969}" type="presOf" srcId="{AE439A9C-4BEF-49CE-B8DB-06309EB97B74}" destId="{9EE63173-F78C-4204-998A-1245CA3CF423}" srcOrd="0" destOrd="0" presId="urn:microsoft.com/office/officeart/2005/8/layout/vProcess5"/>
    <dgm:cxn modelId="{6334FC35-DD0D-4482-98F7-91401B277EA1}" type="presOf" srcId="{AB7C34E6-732C-49B0-AF33-AA1CC8B06D68}" destId="{512C3668-7BCA-4169-BAD2-FA4782796D79}" srcOrd="0" destOrd="0" presId="urn:microsoft.com/office/officeart/2005/8/layout/vProcess5"/>
    <dgm:cxn modelId="{B2B8399A-DF23-4B6F-A6D3-42DB589EF84A}" type="presOf" srcId="{AB7C34E6-732C-49B0-AF33-AA1CC8B06D68}" destId="{4520635D-EE92-4CF1-8712-5FAD6AA8DB1D}" srcOrd="1" destOrd="0" presId="urn:microsoft.com/office/officeart/2005/8/layout/vProcess5"/>
    <dgm:cxn modelId="{65B1810C-9A3A-4CF3-BD8C-C24BCAC5FD73}" type="presOf" srcId="{DC42549F-0414-46AA-9AD4-CF710EA6A24F}" destId="{5AAAF2C3-A3BA-4DE3-9846-5D7CAE3000D0}" srcOrd="0" destOrd="0" presId="urn:microsoft.com/office/officeart/2005/8/layout/vProcess5"/>
    <dgm:cxn modelId="{58D3EE0C-0F4A-4091-9BDE-44992B5177D1}" type="presParOf" srcId="{2239468E-1AC1-4768-8A8F-857D74606C28}" destId="{C9F93FA8-7A03-48C6-8751-324D2F23E068}" srcOrd="0" destOrd="0" presId="urn:microsoft.com/office/officeart/2005/8/layout/vProcess5"/>
    <dgm:cxn modelId="{A16CF4C0-994A-476D-A9D1-8A8E6B629F12}" type="presParOf" srcId="{2239468E-1AC1-4768-8A8F-857D74606C28}" destId="{DC1432D5-1BD0-4D0C-A0E9-7A2BB778D571}" srcOrd="1" destOrd="0" presId="urn:microsoft.com/office/officeart/2005/8/layout/vProcess5"/>
    <dgm:cxn modelId="{11CB8952-5EBF-4D2A-A023-9BB6AB843747}" type="presParOf" srcId="{2239468E-1AC1-4768-8A8F-857D74606C28}" destId="{F3A3D75A-5A11-4131-80AF-65647603653C}" srcOrd="2" destOrd="0" presId="urn:microsoft.com/office/officeart/2005/8/layout/vProcess5"/>
    <dgm:cxn modelId="{64744CE0-87F4-4028-B892-1D3BC6142758}" type="presParOf" srcId="{2239468E-1AC1-4768-8A8F-857D74606C28}" destId="{18C61983-F29D-4C99-8EC9-88B6E41FFB3B}" srcOrd="3" destOrd="0" presId="urn:microsoft.com/office/officeart/2005/8/layout/vProcess5"/>
    <dgm:cxn modelId="{25CA0A76-0E62-4597-B0B7-E24E9364F859}" type="presParOf" srcId="{2239468E-1AC1-4768-8A8F-857D74606C28}" destId="{5AAAF2C3-A3BA-4DE3-9846-5D7CAE3000D0}" srcOrd="4" destOrd="0" presId="urn:microsoft.com/office/officeart/2005/8/layout/vProcess5"/>
    <dgm:cxn modelId="{39921126-8CF8-422C-B039-4A99A26FBE97}" type="presParOf" srcId="{2239468E-1AC1-4768-8A8F-857D74606C28}" destId="{512C3668-7BCA-4169-BAD2-FA4782796D79}" srcOrd="5" destOrd="0" presId="urn:microsoft.com/office/officeart/2005/8/layout/vProcess5"/>
    <dgm:cxn modelId="{C3F3602D-A201-4854-B74A-F9C25A6E3E8C}" type="presParOf" srcId="{2239468E-1AC1-4768-8A8F-857D74606C28}" destId="{F2C1DF5B-8F4F-4205-84DD-6CC56DD32197}" srcOrd="6" destOrd="0" presId="urn:microsoft.com/office/officeart/2005/8/layout/vProcess5"/>
    <dgm:cxn modelId="{8AD62C66-1F59-4BEC-BF5F-160C57735B72}" type="presParOf" srcId="{2239468E-1AC1-4768-8A8F-857D74606C28}" destId="{9EE63173-F78C-4204-998A-1245CA3CF423}" srcOrd="7" destOrd="0" presId="urn:microsoft.com/office/officeart/2005/8/layout/vProcess5"/>
    <dgm:cxn modelId="{227B61DB-D681-4426-AB3A-5A661F0386A6}" type="presParOf" srcId="{2239468E-1AC1-4768-8A8F-857D74606C28}" destId="{1CD28E08-76B5-4D7A-B4DF-7798B7887F73}" srcOrd="8" destOrd="0" presId="urn:microsoft.com/office/officeart/2005/8/layout/vProcess5"/>
    <dgm:cxn modelId="{9B86FA49-84CB-4A40-9996-CD9DA43455B9}" type="presParOf" srcId="{2239468E-1AC1-4768-8A8F-857D74606C28}" destId="{0FACE611-4470-48A4-A485-1BEB0FBA119D}" srcOrd="9" destOrd="0" presId="urn:microsoft.com/office/officeart/2005/8/layout/vProcess5"/>
    <dgm:cxn modelId="{2A81ADD3-C985-4D3F-A21E-28EF43B730C5}" type="presParOf" srcId="{2239468E-1AC1-4768-8A8F-857D74606C28}" destId="{04EF995C-1872-4D33-A600-98A240CD7255}" srcOrd="10" destOrd="0" presId="urn:microsoft.com/office/officeart/2005/8/layout/vProcess5"/>
    <dgm:cxn modelId="{89746442-CCE5-4EBD-81A6-4700895321D3}" type="presParOf" srcId="{2239468E-1AC1-4768-8A8F-857D74606C28}" destId="{ECB1347D-7AD8-4720-B5D7-178B9B0FFB66}" srcOrd="11" destOrd="0" presId="urn:microsoft.com/office/officeart/2005/8/layout/vProcess5"/>
    <dgm:cxn modelId="{F3A199CD-5B9E-4720-A280-E780460496A5}" type="presParOf" srcId="{2239468E-1AC1-4768-8A8F-857D74606C28}" destId="{0D5299FF-B56D-40F6-A207-3B87483CACB0}" srcOrd="12" destOrd="0" presId="urn:microsoft.com/office/officeart/2005/8/layout/vProcess5"/>
    <dgm:cxn modelId="{61271107-EDB5-4FB5-8F0C-605E4954E725}" type="presParOf" srcId="{2239468E-1AC1-4768-8A8F-857D74606C28}" destId="{4176C4D4-A83D-487C-AE22-9FDF4BF22F32}" srcOrd="13" destOrd="0" presId="urn:microsoft.com/office/officeart/2005/8/layout/vProcess5"/>
    <dgm:cxn modelId="{558A26D4-9A5F-4114-B439-8FFA471A0872}" type="presParOf" srcId="{2239468E-1AC1-4768-8A8F-857D74606C28}" destId="{4520635D-EE92-4CF1-8712-5FAD6AA8DB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024AE1-7E60-44A9-B5DC-D952BFE3D685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274E5-297E-47AC-B58C-7BBCE0649C59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b="1" cap="none" spc="0" dirty="0" smtClean="0">
              <a:ln w="1905"/>
              <a:solidFill>
                <a:srgbClr val="990000"/>
              </a:solidFill>
              <a:effectLst/>
            </a:rPr>
            <a:t>Функциональная деятельность ПТО строительной организации</a:t>
          </a:r>
          <a:endParaRPr lang="ru-RU" sz="1200" b="1" cap="none" spc="0" dirty="0">
            <a:ln w="1905"/>
            <a:solidFill>
              <a:srgbClr val="990000"/>
            </a:solidFill>
            <a:effectLst/>
          </a:endParaRPr>
        </a:p>
      </dgm:t>
    </dgm:pt>
    <dgm:pt modelId="{F68E0DDC-65F9-4405-ADAF-6DBD6E6AB82E}" type="par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6AA7A8-054D-4574-994B-8D65ADB1C7F7}" type="sib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1373DE-0B51-4B86-BC7D-4FC2CADF662F}">
      <dgm:prSet phldrT="[Текст]" custT="1"/>
      <dgm:spPr/>
      <dgm:t>
        <a:bodyPr/>
        <a:lstStyle/>
        <a:p>
          <a:r>
            <a:rPr lang="ru-RU" sz="1000" b="1" cap="none" spc="0" dirty="0" smtClean="0">
              <a:ln w="1905"/>
              <a:solidFill>
                <a:srgbClr val="990000"/>
              </a:solidFill>
              <a:effectLst/>
            </a:rPr>
            <a:t>подготовка и оформление договоров с заказчиком и субподрядчиками</a:t>
          </a:r>
          <a:endParaRPr lang="ru-RU" sz="1000" b="1" cap="none" spc="0" dirty="0">
            <a:ln w="1905"/>
            <a:solidFill>
              <a:srgbClr val="990000"/>
            </a:solidFill>
            <a:effectLst/>
          </a:endParaRPr>
        </a:p>
      </dgm:t>
    </dgm:pt>
    <dgm:pt modelId="{AB9114F2-669E-42F6-B0A4-D91E80951D22}" type="par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54D8AE-0D40-4370-BC23-776FDC4D10BB}" type="sib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A8AD71-5C14-489A-B0D8-D23D0F777276}">
      <dgm:prSet phldrT="[Текст]" custT="1"/>
      <dgm:spPr/>
      <dgm:t>
        <a:bodyPr/>
        <a:lstStyle/>
        <a:p>
          <a:r>
            <a:rPr lang="ru-RU" sz="1000" b="1" cap="none" spc="0" dirty="0" smtClean="0">
              <a:ln w="1905"/>
              <a:solidFill>
                <a:srgbClr val="990000"/>
              </a:solidFill>
              <a:effectLst/>
            </a:rPr>
            <a:t>ежедневный оперативный контроль за ходом производства работ</a:t>
          </a:r>
          <a:endParaRPr lang="ru-RU" sz="1000" b="1" cap="none" spc="0" dirty="0">
            <a:ln w="1905"/>
            <a:solidFill>
              <a:srgbClr val="990000"/>
            </a:solidFill>
            <a:effectLst/>
          </a:endParaRPr>
        </a:p>
      </dgm:t>
    </dgm:pt>
    <dgm:pt modelId="{A74A14BD-E181-4CC7-9432-154A89DC2F51}" type="par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D17511-C246-495E-853F-11FE32968D6D}" type="sib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355CE-1FDF-4421-B886-48154C8884CC}">
      <dgm:prSet phldrT="[Текст]" custT="1"/>
      <dgm:spPr/>
      <dgm:t>
        <a:bodyPr/>
        <a:lstStyle/>
        <a:p>
          <a:r>
            <a:rPr lang="ru-RU" sz="1000" b="1" cap="none" spc="0" dirty="0" smtClean="0">
              <a:ln w="1905"/>
              <a:solidFill>
                <a:srgbClr val="990000"/>
              </a:solidFill>
              <a:effectLst/>
            </a:rPr>
            <a:t>определение и учет объемов и стоимости выполненных работ, а также затрат</a:t>
          </a:r>
          <a:endParaRPr lang="ru-RU" sz="1000" b="1" cap="none" spc="0" dirty="0">
            <a:ln w="1905"/>
            <a:solidFill>
              <a:srgbClr val="990000"/>
            </a:solidFill>
            <a:effectLst/>
          </a:endParaRPr>
        </a:p>
      </dgm:t>
    </dgm:pt>
    <dgm:pt modelId="{D2043D30-12AA-403D-BEB4-3D7FFAA37E54}" type="par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2C78DAE-69A8-40ED-805C-9FE2242F1295}" type="sib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076DCE7-2FA8-4902-96A5-5F19B429D31F}">
      <dgm:prSet phldrT="[Текст]" custT="1"/>
      <dgm:spPr/>
      <dgm:t>
        <a:bodyPr/>
        <a:lstStyle/>
        <a:p>
          <a:r>
            <a:rPr lang="ru-RU" sz="1000" b="1" cap="none" spc="0" dirty="0" smtClean="0">
              <a:ln w="1905"/>
              <a:solidFill>
                <a:srgbClr val="990000"/>
              </a:solidFill>
              <a:effectLst/>
            </a:rPr>
            <a:t>контроль за обеспечением объектов актуальной ПСД, материалами, транспортом, оборудованием, инструментами</a:t>
          </a:r>
          <a:endParaRPr lang="ru-RU" sz="1000" b="1" cap="none" spc="0" dirty="0">
            <a:ln w="1905"/>
            <a:solidFill>
              <a:srgbClr val="990000"/>
            </a:solidFill>
            <a:effectLst/>
          </a:endParaRPr>
        </a:p>
      </dgm:t>
    </dgm:pt>
    <dgm:pt modelId="{91F57875-3B6E-45E2-A97B-46B586ABE18D}" type="par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AE2129-0355-4930-BA4F-F2B399708EB9}" type="sib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E9031D-8A7F-4BDC-BE8B-6ED0D0ABEF36}">
      <dgm:prSet phldrT="[Текст]" custT="1"/>
      <dgm:spPr/>
      <dgm:t>
        <a:bodyPr/>
        <a:lstStyle/>
        <a:p>
          <a:r>
            <a:rPr lang="ru-RU" sz="1000" b="1" cap="none" spc="0" dirty="0" smtClean="0">
              <a:ln w="1905"/>
              <a:solidFill>
                <a:srgbClr val="990000"/>
              </a:solidFill>
              <a:effectLst/>
            </a:rPr>
            <a:t>учет расхода материалов, в том числе и сверх нормативного</a:t>
          </a:r>
          <a:endParaRPr lang="ru-RU" sz="1000" b="1" cap="none" spc="0" dirty="0">
            <a:ln w="1905"/>
            <a:solidFill>
              <a:srgbClr val="990000"/>
            </a:solidFill>
            <a:effectLst/>
          </a:endParaRPr>
        </a:p>
      </dgm:t>
    </dgm:pt>
    <dgm:pt modelId="{C8598570-69C5-4AB1-A9BB-A3768A1A7411}" type="sib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0259DE-4FB9-48AF-922C-A2DFAC40B3A5}" type="par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A30D4BF-FDB7-4F52-A2C0-5A56D31F8FFA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000" b="1" cap="none" spc="0" dirty="0" smtClean="0">
              <a:ln w="1905"/>
              <a:solidFill>
                <a:srgbClr val="990000"/>
              </a:solidFill>
              <a:effectLst/>
            </a:rPr>
            <a:t>составление и регулярная передача заказчику актов КС-2 и справок КС-3</a:t>
          </a:r>
          <a:endParaRPr lang="ru-RU" sz="1000" b="1" cap="none" spc="0" dirty="0">
            <a:ln w="1905"/>
            <a:solidFill>
              <a:srgbClr val="990000"/>
            </a:solidFill>
            <a:effectLst/>
          </a:endParaRPr>
        </a:p>
      </dgm:t>
    </dgm:pt>
    <dgm:pt modelId="{7D4934CE-74AF-4248-956A-365F6392D10E}" type="sib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F95E46-94F3-4163-8490-A335DF730F71}" type="par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874CBB1-AB6C-44FB-AB88-A9767861C914}" type="pres">
      <dgm:prSet presAssocID="{34024AE1-7E60-44A9-B5DC-D952BFE3D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E4CC7-442F-4B86-B0A4-C30E0416F860}" type="pres">
      <dgm:prSet presAssocID="{256274E5-297E-47AC-B58C-7BBCE0649C59}" presName="centerShape" presStyleLbl="node0" presStyleIdx="0" presStyleCnt="1" custScaleX="159173" custScaleY="150029"/>
      <dgm:spPr/>
      <dgm:t>
        <a:bodyPr/>
        <a:lstStyle/>
        <a:p>
          <a:endParaRPr lang="ru-RU"/>
        </a:p>
      </dgm:t>
    </dgm:pt>
    <dgm:pt modelId="{4F107C0C-0B16-487B-971F-A6508469357E}" type="pres">
      <dgm:prSet presAssocID="{AB9114F2-669E-42F6-B0A4-D91E80951D2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38556AA0-C0B0-4BB0-8F9C-4092B82A11ED}" type="pres">
      <dgm:prSet presAssocID="{AB9114F2-669E-42F6-B0A4-D91E80951D2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94BF647-C281-4EDE-91BF-EC979FC39702}" type="pres">
      <dgm:prSet presAssocID="{D21373DE-0B51-4B86-BC7D-4FC2CADF662F}" presName="node" presStyleLbl="node1" presStyleIdx="0" presStyleCnt="6" custScaleX="122537" custScaleY="114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00B04-9DDF-4BD9-B501-DA2DC2E49CAC}" type="pres">
      <dgm:prSet presAssocID="{91F57875-3B6E-45E2-A97B-46B586ABE18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0AFAB3C-5DCB-4B30-85A5-F992A9EA1CD8}" type="pres">
      <dgm:prSet presAssocID="{91F57875-3B6E-45E2-A97B-46B586ABE18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0AC5740-3B41-4482-869C-E536C7C85BAD}" type="pres">
      <dgm:prSet presAssocID="{2076DCE7-2FA8-4902-96A5-5F19B429D31F}" presName="node" presStyleLbl="node1" presStyleIdx="1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1138-5DA7-472D-AD48-6DDCA2401985}" type="pres">
      <dgm:prSet presAssocID="{A74A14BD-E181-4CC7-9432-154A89DC2F51}" presName="parTrans" presStyleLbl="sibTrans2D1" presStyleIdx="2" presStyleCnt="6"/>
      <dgm:spPr/>
      <dgm:t>
        <a:bodyPr/>
        <a:lstStyle/>
        <a:p>
          <a:endParaRPr lang="ru-RU"/>
        </a:p>
      </dgm:t>
    </dgm:pt>
    <dgm:pt modelId="{D247DF9D-C926-4E6E-8BDB-D2D1D798B4CD}" type="pres">
      <dgm:prSet presAssocID="{A74A14BD-E181-4CC7-9432-154A89DC2F5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FA6ABCB-0FB5-4C4A-8ED2-50CF445EB4DC}" type="pres">
      <dgm:prSet presAssocID="{C4A8AD71-5C14-489A-B0D8-D23D0F777276}" presName="node" presStyleLbl="node1" presStyleIdx="2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0327D-32AB-4570-9E13-D9B26751A7A7}" type="pres">
      <dgm:prSet presAssocID="{D2043D30-12AA-403D-BEB4-3D7FFAA37E5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BAE82381-D50E-40A4-B0E5-0FF02777D5C1}" type="pres">
      <dgm:prSet presAssocID="{D2043D30-12AA-403D-BEB4-3D7FFAA37E5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34B5957-8FB5-4885-A9E9-E19D02B4EBD6}" type="pres">
      <dgm:prSet presAssocID="{4D3355CE-1FDF-4421-B886-48154C8884CC}" presName="node" presStyleLbl="node1" presStyleIdx="3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21409-BD80-4EF7-B043-7E0EED4EECF9}" type="pres">
      <dgm:prSet presAssocID="{4FF95E46-94F3-4163-8490-A335DF730F7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9ACC00B3-A9E4-421B-8804-41788C8CF760}" type="pres">
      <dgm:prSet presAssocID="{4FF95E46-94F3-4163-8490-A335DF730F7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387A35D-87A1-4E88-918D-E92DBB8AD94A}" type="pres">
      <dgm:prSet presAssocID="{AA30D4BF-FDB7-4F52-A2C0-5A56D31F8FFA}" presName="node" presStyleLbl="node1" presStyleIdx="4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8C8D2-057E-4489-A2A4-A0C38A98EA6B}" type="pres">
      <dgm:prSet presAssocID="{DF0259DE-4FB9-48AF-922C-A2DFAC40B3A5}" presName="parTrans" presStyleLbl="sibTrans2D1" presStyleIdx="5" presStyleCnt="6"/>
      <dgm:spPr/>
      <dgm:t>
        <a:bodyPr/>
        <a:lstStyle/>
        <a:p>
          <a:endParaRPr lang="ru-RU"/>
        </a:p>
      </dgm:t>
    </dgm:pt>
    <dgm:pt modelId="{9FCD7638-5173-46C9-8E1E-17446C7DF02C}" type="pres">
      <dgm:prSet presAssocID="{DF0259DE-4FB9-48AF-922C-A2DFAC40B3A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AF668C7-5D14-4884-B11D-EBD4504692F1}" type="pres">
      <dgm:prSet presAssocID="{EFE9031D-8A7F-4BDC-BE8B-6ED0D0ABEF36}" presName="node" presStyleLbl="node1" presStyleIdx="5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550B4-BF85-412D-930F-B3D7C7EC4F6E}" type="presOf" srcId="{D2043D30-12AA-403D-BEB4-3D7FFAA37E54}" destId="{BAE82381-D50E-40A4-B0E5-0FF02777D5C1}" srcOrd="1" destOrd="0" presId="urn:microsoft.com/office/officeart/2005/8/layout/radial5"/>
    <dgm:cxn modelId="{3EB46457-FBDB-46CF-98FB-83031A5EAE05}" type="presOf" srcId="{91F57875-3B6E-45E2-A97B-46B586ABE18D}" destId="{F0AFAB3C-5DCB-4B30-85A5-F992A9EA1CD8}" srcOrd="1" destOrd="0" presId="urn:microsoft.com/office/officeart/2005/8/layout/radial5"/>
    <dgm:cxn modelId="{F812E504-1B49-4397-8C5C-E9B216BF2BA8}" type="presOf" srcId="{DF0259DE-4FB9-48AF-922C-A2DFAC40B3A5}" destId="{9FCD7638-5173-46C9-8E1E-17446C7DF02C}" srcOrd="1" destOrd="0" presId="urn:microsoft.com/office/officeart/2005/8/layout/radial5"/>
    <dgm:cxn modelId="{C4593B6D-FF49-49BA-A5CA-12D2BCCFA321}" type="presOf" srcId="{2076DCE7-2FA8-4902-96A5-5F19B429D31F}" destId="{30AC5740-3B41-4482-869C-E536C7C85BAD}" srcOrd="0" destOrd="0" presId="urn:microsoft.com/office/officeart/2005/8/layout/radial5"/>
    <dgm:cxn modelId="{1EF5D821-5A66-4B1B-8721-9A53EB19029A}" type="presOf" srcId="{256274E5-297E-47AC-B58C-7BBCE0649C59}" destId="{F2AE4CC7-442F-4B86-B0A4-C30E0416F860}" srcOrd="0" destOrd="0" presId="urn:microsoft.com/office/officeart/2005/8/layout/radial5"/>
    <dgm:cxn modelId="{B02BB808-9EAD-4B61-B040-08DD4466CBB5}" type="presOf" srcId="{DF0259DE-4FB9-48AF-922C-A2DFAC40B3A5}" destId="{84E8C8D2-057E-4489-A2A4-A0C38A98EA6B}" srcOrd="0" destOrd="0" presId="urn:microsoft.com/office/officeart/2005/8/layout/radial5"/>
    <dgm:cxn modelId="{9CFDC76A-07AC-4F95-BB15-A67D957CFD4D}" type="presOf" srcId="{D2043D30-12AA-403D-BEB4-3D7FFAA37E54}" destId="{7810327D-32AB-4570-9E13-D9B26751A7A7}" srcOrd="0" destOrd="0" presId="urn:microsoft.com/office/officeart/2005/8/layout/radial5"/>
    <dgm:cxn modelId="{95F992B5-BB36-4A16-A0A9-4F4A597B5654}" type="presOf" srcId="{C4A8AD71-5C14-489A-B0D8-D23D0F777276}" destId="{BFA6ABCB-0FB5-4C4A-8ED2-50CF445EB4DC}" srcOrd="0" destOrd="0" presId="urn:microsoft.com/office/officeart/2005/8/layout/radial5"/>
    <dgm:cxn modelId="{6F4EC6AB-F56E-4B8C-9BD1-274623A23CAD}" type="presOf" srcId="{AA30D4BF-FDB7-4F52-A2C0-5A56D31F8FFA}" destId="{5387A35D-87A1-4E88-918D-E92DBB8AD94A}" srcOrd="0" destOrd="0" presId="urn:microsoft.com/office/officeart/2005/8/layout/radial5"/>
    <dgm:cxn modelId="{00302C2C-32E5-4BA1-A758-155F95D0B744}" type="presOf" srcId="{EFE9031D-8A7F-4BDC-BE8B-6ED0D0ABEF36}" destId="{5AF668C7-5D14-4884-B11D-EBD4504692F1}" srcOrd="0" destOrd="0" presId="urn:microsoft.com/office/officeart/2005/8/layout/radial5"/>
    <dgm:cxn modelId="{FAAC0156-870D-447C-A274-2B7879C396C5}" srcId="{256274E5-297E-47AC-B58C-7BBCE0649C59}" destId="{2076DCE7-2FA8-4902-96A5-5F19B429D31F}" srcOrd="1" destOrd="0" parTransId="{91F57875-3B6E-45E2-A97B-46B586ABE18D}" sibTransId="{85AE2129-0355-4930-BA4F-F2B399708EB9}"/>
    <dgm:cxn modelId="{BA6139C6-4D70-4306-91B8-6A9CA901983A}" type="presOf" srcId="{AB9114F2-669E-42F6-B0A4-D91E80951D22}" destId="{4F107C0C-0B16-487B-971F-A6508469357E}" srcOrd="0" destOrd="0" presId="urn:microsoft.com/office/officeart/2005/8/layout/radial5"/>
    <dgm:cxn modelId="{31F77ADA-F879-4291-9D99-E13810A573AC}" type="presOf" srcId="{AB9114F2-669E-42F6-B0A4-D91E80951D22}" destId="{38556AA0-C0B0-4BB0-8F9C-4092B82A11ED}" srcOrd="1" destOrd="0" presId="urn:microsoft.com/office/officeart/2005/8/layout/radial5"/>
    <dgm:cxn modelId="{21A6EBE1-2808-431E-A576-DAC68B545B86}" srcId="{256274E5-297E-47AC-B58C-7BBCE0649C59}" destId="{AA30D4BF-FDB7-4F52-A2C0-5A56D31F8FFA}" srcOrd="4" destOrd="0" parTransId="{4FF95E46-94F3-4163-8490-A335DF730F71}" sibTransId="{7D4934CE-74AF-4248-956A-365F6392D10E}"/>
    <dgm:cxn modelId="{ED30F44B-476E-4ECB-BCED-47723C11430F}" srcId="{256274E5-297E-47AC-B58C-7BBCE0649C59}" destId="{4D3355CE-1FDF-4421-B886-48154C8884CC}" srcOrd="3" destOrd="0" parTransId="{D2043D30-12AA-403D-BEB4-3D7FFAA37E54}" sibTransId="{12C78DAE-69A8-40ED-805C-9FE2242F1295}"/>
    <dgm:cxn modelId="{5B557BDB-95A2-4C19-B1AD-D6E7248A1403}" srcId="{256274E5-297E-47AC-B58C-7BBCE0649C59}" destId="{C4A8AD71-5C14-489A-B0D8-D23D0F777276}" srcOrd="2" destOrd="0" parTransId="{A74A14BD-E181-4CC7-9432-154A89DC2F51}" sibTransId="{17D17511-C246-495E-853F-11FE32968D6D}"/>
    <dgm:cxn modelId="{D92BC5E0-1A68-4C25-917F-D0D4933653D7}" type="presOf" srcId="{A74A14BD-E181-4CC7-9432-154A89DC2F51}" destId="{46FA1138-5DA7-472D-AD48-6DDCA2401985}" srcOrd="0" destOrd="0" presId="urn:microsoft.com/office/officeart/2005/8/layout/radial5"/>
    <dgm:cxn modelId="{67B62328-C940-45DF-B67D-FFD6796C2ADC}" srcId="{256274E5-297E-47AC-B58C-7BBCE0649C59}" destId="{EFE9031D-8A7F-4BDC-BE8B-6ED0D0ABEF36}" srcOrd="5" destOrd="0" parTransId="{DF0259DE-4FB9-48AF-922C-A2DFAC40B3A5}" sibTransId="{C8598570-69C5-4AB1-A9BB-A3768A1A7411}"/>
    <dgm:cxn modelId="{738307CE-B9D8-40DE-AF5A-11C99EE4B0EE}" type="presOf" srcId="{4FF95E46-94F3-4163-8490-A335DF730F71}" destId="{9ACC00B3-A9E4-421B-8804-41788C8CF760}" srcOrd="1" destOrd="0" presId="urn:microsoft.com/office/officeart/2005/8/layout/radial5"/>
    <dgm:cxn modelId="{5C0087C4-1452-463D-A0DB-6CA0AFFE4C7A}" type="presOf" srcId="{4FF95E46-94F3-4163-8490-A335DF730F71}" destId="{50D21409-BD80-4EF7-B043-7E0EED4EECF9}" srcOrd="0" destOrd="0" presId="urn:microsoft.com/office/officeart/2005/8/layout/radial5"/>
    <dgm:cxn modelId="{93A75B21-2037-416E-8EF7-F5101E4B8A28}" type="presOf" srcId="{91F57875-3B6E-45E2-A97B-46B586ABE18D}" destId="{C0200B04-9DDF-4BD9-B501-DA2DC2E49CAC}" srcOrd="0" destOrd="0" presId="urn:microsoft.com/office/officeart/2005/8/layout/radial5"/>
    <dgm:cxn modelId="{C51A2BBD-7ADE-4871-8985-2DC49F60EE5D}" type="presOf" srcId="{A74A14BD-E181-4CC7-9432-154A89DC2F51}" destId="{D247DF9D-C926-4E6E-8BDB-D2D1D798B4CD}" srcOrd="1" destOrd="0" presId="urn:microsoft.com/office/officeart/2005/8/layout/radial5"/>
    <dgm:cxn modelId="{12E75FC3-4E1F-4F10-86F1-5291DEBBEE48}" type="presOf" srcId="{34024AE1-7E60-44A9-B5DC-D952BFE3D685}" destId="{F874CBB1-AB6C-44FB-AB88-A9767861C914}" srcOrd="0" destOrd="0" presId="urn:microsoft.com/office/officeart/2005/8/layout/radial5"/>
    <dgm:cxn modelId="{D987BEC2-4A51-4568-B08E-D40B1230F77D}" srcId="{34024AE1-7E60-44A9-B5DC-D952BFE3D685}" destId="{256274E5-297E-47AC-B58C-7BBCE0649C59}" srcOrd="0" destOrd="0" parTransId="{F68E0DDC-65F9-4405-ADAF-6DBD6E6AB82E}" sibTransId="{CA6AA7A8-054D-4574-994B-8D65ADB1C7F7}"/>
    <dgm:cxn modelId="{A2A60A62-3043-4C21-96AA-C27A49894AB7}" type="presOf" srcId="{4D3355CE-1FDF-4421-B886-48154C8884CC}" destId="{334B5957-8FB5-4885-A9E9-E19D02B4EBD6}" srcOrd="0" destOrd="0" presId="urn:microsoft.com/office/officeart/2005/8/layout/radial5"/>
    <dgm:cxn modelId="{14D562DC-2C37-4977-AEF0-3C3C77D36316}" type="presOf" srcId="{D21373DE-0B51-4B86-BC7D-4FC2CADF662F}" destId="{D94BF647-C281-4EDE-91BF-EC979FC39702}" srcOrd="0" destOrd="0" presId="urn:microsoft.com/office/officeart/2005/8/layout/radial5"/>
    <dgm:cxn modelId="{83A9DEEE-1B5A-4749-B2E1-8F8C9B84A032}" srcId="{256274E5-297E-47AC-B58C-7BBCE0649C59}" destId="{D21373DE-0B51-4B86-BC7D-4FC2CADF662F}" srcOrd="0" destOrd="0" parTransId="{AB9114F2-669E-42F6-B0A4-D91E80951D22}" sibTransId="{A254D8AE-0D40-4370-BC23-776FDC4D10BB}"/>
    <dgm:cxn modelId="{D3062F2D-E444-4F87-BC69-4C405505EE95}" type="presParOf" srcId="{F874CBB1-AB6C-44FB-AB88-A9767861C914}" destId="{F2AE4CC7-442F-4B86-B0A4-C30E0416F860}" srcOrd="0" destOrd="0" presId="urn:microsoft.com/office/officeart/2005/8/layout/radial5"/>
    <dgm:cxn modelId="{6D0D2C63-5B84-4B1B-A2B7-2B052CD9274D}" type="presParOf" srcId="{F874CBB1-AB6C-44FB-AB88-A9767861C914}" destId="{4F107C0C-0B16-487B-971F-A6508469357E}" srcOrd="1" destOrd="0" presId="urn:microsoft.com/office/officeart/2005/8/layout/radial5"/>
    <dgm:cxn modelId="{C1064E9B-815B-4CB4-A3D1-BC63B9659E53}" type="presParOf" srcId="{4F107C0C-0B16-487B-971F-A6508469357E}" destId="{38556AA0-C0B0-4BB0-8F9C-4092B82A11ED}" srcOrd="0" destOrd="0" presId="urn:microsoft.com/office/officeart/2005/8/layout/radial5"/>
    <dgm:cxn modelId="{1090CB20-7829-49B5-845D-63E81E69E942}" type="presParOf" srcId="{F874CBB1-AB6C-44FB-AB88-A9767861C914}" destId="{D94BF647-C281-4EDE-91BF-EC979FC39702}" srcOrd="2" destOrd="0" presId="urn:microsoft.com/office/officeart/2005/8/layout/radial5"/>
    <dgm:cxn modelId="{B2C01033-B1C7-4FB2-98BC-F5613BEEA3BD}" type="presParOf" srcId="{F874CBB1-AB6C-44FB-AB88-A9767861C914}" destId="{C0200B04-9DDF-4BD9-B501-DA2DC2E49CAC}" srcOrd="3" destOrd="0" presId="urn:microsoft.com/office/officeart/2005/8/layout/radial5"/>
    <dgm:cxn modelId="{4BE2F235-9390-476A-9A0E-539C84CBB379}" type="presParOf" srcId="{C0200B04-9DDF-4BD9-B501-DA2DC2E49CAC}" destId="{F0AFAB3C-5DCB-4B30-85A5-F992A9EA1CD8}" srcOrd="0" destOrd="0" presId="urn:microsoft.com/office/officeart/2005/8/layout/radial5"/>
    <dgm:cxn modelId="{98EB070B-C216-4D61-BF51-F6E7221B11A4}" type="presParOf" srcId="{F874CBB1-AB6C-44FB-AB88-A9767861C914}" destId="{30AC5740-3B41-4482-869C-E536C7C85BAD}" srcOrd="4" destOrd="0" presId="urn:microsoft.com/office/officeart/2005/8/layout/radial5"/>
    <dgm:cxn modelId="{3479CDBB-E70D-4764-9093-51E28F013C68}" type="presParOf" srcId="{F874CBB1-AB6C-44FB-AB88-A9767861C914}" destId="{46FA1138-5DA7-472D-AD48-6DDCA2401985}" srcOrd="5" destOrd="0" presId="urn:microsoft.com/office/officeart/2005/8/layout/radial5"/>
    <dgm:cxn modelId="{5DED20FF-CA75-4202-9873-3A420B3E7E07}" type="presParOf" srcId="{46FA1138-5DA7-472D-AD48-6DDCA2401985}" destId="{D247DF9D-C926-4E6E-8BDB-D2D1D798B4CD}" srcOrd="0" destOrd="0" presId="urn:microsoft.com/office/officeart/2005/8/layout/radial5"/>
    <dgm:cxn modelId="{B736FD1B-EA9C-486B-87B3-63F8D5A76625}" type="presParOf" srcId="{F874CBB1-AB6C-44FB-AB88-A9767861C914}" destId="{BFA6ABCB-0FB5-4C4A-8ED2-50CF445EB4DC}" srcOrd="6" destOrd="0" presId="urn:microsoft.com/office/officeart/2005/8/layout/radial5"/>
    <dgm:cxn modelId="{BC63B3BD-035F-488D-8F0D-718FC1E49AC5}" type="presParOf" srcId="{F874CBB1-AB6C-44FB-AB88-A9767861C914}" destId="{7810327D-32AB-4570-9E13-D9B26751A7A7}" srcOrd="7" destOrd="0" presId="urn:microsoft.com/office/officeart/2005/8/layout/radial5"/>
    <dgm:cxn modelId="{DBE18870-DEAD-49E7-A362-5D65393E82EF}" type="presParOf" srcId="{7810327D-32AB-4570-9E13-D9B26751A7A7}" destId="{BAE82381-D50E-40A4-B0E5-0FF02777D5C1}" srcOrd="0" destOrd="0" presId="urn:microsoft.com/office/officeart/2005/8/layout/radial5"/>
    <dgm:cxn modelId="{24F2F985-B0BD-47E1-8D3D-7688B3793FCD}" type="presParOf" srcId="{F874CBB1-AB6C-44FB-AB88-A9767861C914}" destId="{334B5957-8FB5-4885-A9E9-E19D02B4EBD6}" srcOrd="8" destOrd="0" presId="urn:microsoft.com/office/officeart/2005/8/layout/radial5"/>
    <dgm:cxn modelId="{604F9F6A-BA0A-4DE2-9016-012A1CCA59DC}" type="presParOf" srcId="{F874CBB1-AB6C-44FB-AB88-A9767861C914}" destId="{50D21409-BD80-4EF7-B043-7E0EED4EECF9}" srcOrd="9" destOrd="0" presId="urn:microsoft.com/office/officeart/2005/8/layout/radial5"/>
    <dgm:cxn modelId="{FAC92087-0B1F-4301-B7B2-F7CB4397B581}" type="presParOf" srcId="{50D21409-BD80-4EF7-B043-7E0EED4EECF9}" destId="{9ACC00B3-A9E4-421B-8804-41788C8CF760}" srcOrd="0" destOrd="0" presId="urn:microsoft.com/office/officeart/2005/8/layout/radial5"/>
    <dgm:cxn modelId="{0B09B574-F922-40B5-BF64-7F6EFC0FFBD5}" type="presParOf" srcId="{F874CBB1-AB6C-44FB-AB88-A9767861C914}" destId="{5387A35D-87A1-4E88-918D-E92DBB8AD94A}" srcOrd="10" destOrd="0" presId="urn:microsoft.com/office/officeart/2005/8/layout/radial5"/>
    <dgm:cxn modelId="{4B9AABD0-55C2-461D-BC56-1DFED581A2E8}" type="presParOf" srcId="{F874CBB1-AB6C-44FB-AB88-A9767861C914}" destId="{84E8C8D2-057E-4489-A2A4-A0C38A98EA6B}" srcOrd="11" destOrd="0" presId="urn:microsoft.com/office/officeart/2005/8/layout/radial5"/>
    <dgm:cxn modelId="{E2748199-6F86-4F1F-8208-616A6C52033D}" type="presParOf" srcId="{84E8C8D2-057E-4489-A2A4-A0C38A98EA6B}" destId="{9FCD7638-5173-46C9-8E1E-17446C7DF02C}" srcOrd="0" destOrd="0" presId="urn:microsoft.com/office/officeart/2005/8/layout/radial5"/>
    <dgm:cxn modelId="{D4002670-7500-46FD-BA7D-C11836345F16}" type="presParOf" srcId="{F874CBB1-AB6C-44FB-AB88-A9767861C914}" destId="{5AF668C7-5D14-4884-B11D-EBD4504692F1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775FFF-715C-44F0-B512-0C734A0F23F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3AF3F-30DA-4FF7-AD50-0A26B64870E0}" type="pres">
      <dgm:prSet presAssocID="{6E775FFF-715C-44F0-B512-0C734A0F23F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34B1CB-6F26-49B8-83B6-39985C136A46}" type="pres">
      <dgm:prSet presAssocID="{6E775FFF-715C-44F0-B512-0C734A0F23F3}" presName="cycle" presStyleCnt="0"/>
      <dgm:spPr/>
    </dgm:pt>
  </dgm:ptLst>
  <dgm:cxnLst>
    <dgm:cxn modelId="{916D8985-850B-4058-96B8-51FDE9647717}" type="presOf" srcId="{6E775FFF-715C-44F0-B512-0C734A0F23F3}" destId="{6953AF3F-30DA-4FF7-AD50-0A26B64870E0}" srcOrd="0" destOrd="0" presId="urn:microsoft.com/office/officeart/2005/8/layout/radial2"/>
    <dgm:cxn modelId="{5D6156DB-0196-4460-BDF4-4455D53D644B}" type="presParOf" srcId="{6953AF3F-30DA-4FF7-AD50-0A26B64870E0}" destId="{7434B1CB-6F26-49B8-83B6-39985C136A46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2E3A1C-4881-4AAA-A433-F9C3CCEA24B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</dgm:pt>
    <dgm:pt modelId="{3A62B94B-1A65-406A-B3A0-15361E060BF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smtClean="0">
              <a:solidFill>
                <a:schemeClr val="accent4">
                  <a:lumMod val="90000"/>
                  <a:lumOff val="10000"/>
                </a:schemeClr>
              </a:solidFill>
            </a:rPr>
            <a:t>Оперативное планирование и учет выполненных СМР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120CDB6-BE1F-4B0B-9092-5BA0AA635F8A}" type="parTrans" cxnId="{15838911-242B-4ED9-8478-295238342A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2A5F4E2-E686-4A37-8AB2-5EA64164026D}" type="sibTrans" cxnId="{15838911-242B-4ED9-8478-295238342A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B88F5C5-7EE9-4997-88D8-70E8EE78157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Формирование нарядов на работу техники и сдельных нарядов на выполнение СМР рабочими-строителями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3EF802B7-DF04-4A03-A2C9-17377EC14C55}" type="parTrans" cxnId="{3DFDD14F-2C0F-4CEB-B457-937DDF1FDC2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0889729-DCDF-4397-9138-F3F8B297B477}" type="sibTrans" cxnId="{3DFDD14F-2C0F-4CEB-B457-937DDF1FDC2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B4690EE-2A15-4D5B-AF55-9B2EAB77E46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smtClean="0">
              <a:solidFill>
                <a:schemeClr val="accent4">
                  <a:lumMod val="90000"/>
                  <a:lumOff val="10000"/>
                </a:schemeClr>
              </a:solidFill>
            </a:rPr>
            <a:t>Определение норм списания материалов на основании выполненных объемов работ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363F7E80-C8BD-44E7-942A-BB4C0C697CFF}" type="parTrans" cxnId="{5ADA06EC-0BE8-4E44-A61E-4F0B714711F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254F29A-ADF8-4442-A337-AEFE39FCD84A}" type="sibTrans" cxnId="{5ADA06EC-0BE8-4E44-A61E-4F0B714711F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E08E850-556D-46FB-ACA6-B021BB652CA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smtClean="0">
              <a:solidFill>
                <a:schemeClr val="accent4">
                  <a:lumMod val="90000"/>
                  <a:lumOff val="10000"/>
                </a:schemeClr>
              </a:solidFill>
            </a:rPr>
            <a:t>Оперативный анализ запланированных расходов и понесенных затрат</a:t>
          </a:r>
          <a:endParaRPr lang="ru-RU" sz="1400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63CD174F-1EA9-4B5D-947B-9DCCAFC804D0}" type="parTrans" cxnId="{2BF3CA50-7018-4713-9F11-4C44E833D28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1F23F14-0B18-4233-85C7-7D12AA50FAB5}" type="sibTrans" cxnId="{2BF3CA50-7018-4713-9F11-4C44E833D28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910283E-DFAB-4A4F-9BF3-D5B809727FD5}" type="pres">
      <dgm:prSet presAssocID="{252E3A1C-4881-4AAA-A433-F9C3CCEA24B9}" presName="Name0" presStyleCnt="0">
        <dgm:presLayoutVars>
          <dgm:dir/>
          <dgm:animLvl val="lvl"/>
          <dgm:resizeHandles val="exact"/>
        </dgm:presLayoutVars>
      </dgm:prSet>
      <dgm:spPr/>
    </dgm:pt>
    <dgm:pt modelId="{78390552-362F-4ECE-A804-DD08D653494B}" type="pres">
      <dgm:prSet presAssocID="{3A62B94B-1A65-406A-B3A0-15361E060BF1}" presName="linNode" presStyleCnt="0"/>
      <dgm:spPr/>
    </dgm:pt>
    <dgm:pt modelId="{15AA18B6-6109-444B-A628-78078DEF269D}" type="pres">
      <dgm:prSet presAssocID="{3A62B94B-1A65-406A-B3A0-15361E060BF1}" presName="parentText" presStyleLbl="node1" presStyleIdx="0" presStyleCnt="4" custScaleX="150065" custLinFactNeighborX="7375" custLinFactNeighborY="2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6423-663F-4D7C-96A9-FDD23B166DAB}" type="pres">
      <dgm:prSet presAssocID="{92A5F4E2-E686-4A37-8AB2-5EA64164026D}" presName="sp" presStyleCnt="0"/>
      <dgm:spPr/>
    </dgm:pt>
    <dgm:pt modelId="{83FDA8B4-4DB8-4C04-B8AC-B52D7FCBBE69}" type="pres">
      <dgm:prSet presAssocID="{7B88F5C5-7EE9-4997-88D8-70E8EE781571}" presName="linNode" presStyleCnt="0"/>
      <dgm:spPr/>
    </dgm:pt>
    <dgm:pt modelId="{29D54FB2-5453-4F92-A4D9-AAAB5126564A}" type="pres">
      <dgm:prSet presAssocID="{7B88F5C5-7EE9-4997-88D8-70E8EE781571}" presName="parentText" presStyleLbl="node1" presStyleIdx="1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43DA-EE99-47E2-B94B-7F5D3444189C}" type="pres">
      <dgm:prSet presAssocID="{C0889729-DCDF-4397-9138-F3F8B297B477}" presName="sp" presStyleCnt="0"/>
      <dgm:spPr/>
    </dgm:pt>
    <dgm:pt modelId="{1E27A91C-7C37-48E7-B738-4EE38D79855F}" type="pres">
      <dgm:prSet presAssocID="{BB4690EE-2A15-4D5B-AF55-9B2EAB77E469}" presName="linNode" presStyleCnt="0"/>
      <dgm:spPr/>
    </dgm:pt>
    <dgm:pt modelId="{AA790710-B1C4-434A-9DB7-75BB57665ACF}" type="pres">
      <dgm:prSet presAssocID="{BB4690EE-2A15-4D5B-AF55-9B2EAB77E469}" presName="parentText" presStyleLbl="node1" presStyleIdx="2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CEDAB-63E2-4335-8225-4C9673A322BD}" type="pres">
      <dgm:prSet presAssocID="{5254F29A-ADF8-4442-A337-AEFE39FCD84A}" presName="sp" presStyleCnt="0"/>
      <dgm:spPr/>
    </dgm:pt>
    <dgm:pt modelId="{C2FB4B4E-8038-497D-8563-C04B4E6B5575}" type="pres">
      <dgm:prSet presAssocID="{8E08E850-556D-46FB-ACA6-B021BB652CAB}" presName="linNode" presStyleCnt="0"/>
      <dgm:spPr/>
    </dgm:pt>
    <dgm:pt modelId="{AE5574C9-9D99-412B-BE14-E2EB9EF7EF28}" type="pres">
      <dgm:prSet presAssocID="{8E08E850-556D-46FB-ACA6-B021BB652CAB}" presName="parentText" presStyleLbl="node1" presStyleIdx="3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3CA50-7018-4713-9F11-4C44E833D287}" srcId="{252E3A1C-4881-4AAA-A433-F9C3CCEA24B9}" destId="{8E08E850-556D-46FB-ACA6-B021BB652CAB}" srcOrd="3" destOrd="0" parTransId="{63CD174F-1EA9-4B5D-947B-9DCCAFC804D0}" sibTransId="{C1F23F14-0B18-4233-85C7-7D12AA50FAB5}"/>
    <dgm:cxn modelId="{4C4612F5-11BE-42F7-AAFF-EC0CF899529C}" type="presOf" srcId="{7B88F5C5-7EE9-4997-88D8-70E8EE781571}" destId="{29D54FB2-5453-4F92-A4D9-AAAB5126564A}" srcOrd="0" destOrd="0" presId="urn:microsoft.com/office/officeart/2005/8/layout/vList5"/>
    <dgm:cxn modelId="{A43241BE-1A4A-41FD-9E5D-4FDCEFEBBF33}" type="presOf" srcId="{252E3A1C-4881-4AAA-A433-F9C3CCEA24B9}" destId="{5910283E-DFAB-4A4F-9BF3-D5B809727FD5}" srcOrd="0" destOrd="0" presId="urn:microsoft.com/office/officeart/2005/8/layout/vList5"/>
    <dgm:cxn modelId="{0B10E84E-E0A9-4546-802C-08F6A539307F}" type="presOf" srcId="{8E08E850-556D-46FB-ACA6-B021BB652CAB}" destId="{AE5574C9-9D99-412B-BE14-E2EB9EF7EF28}" srcOrd="0" destOrd="0" presId="urn:microsoft.com/office/officeart/2005/8/layout/vList5"/>
    <dgm:cxn modelId="{05206511-DBCA-4F2C-9C97-7C9B27AE1945}" type="presOf" srcId="{3A62B94B-1A65-406A-B3A0-15361E060BF1}" destId="{15AA18B6-6109-444B-A628-78078DEF269D}" srcOrd="0" destOrd="0" presId="urn:microsoft.com/office/officeart/2005/8/layout/vList5"/>
    <dgm:cxn modelId="{15838911-242B-4ED9-8478-295238342A4B}" srcId="{252E3A1C-4881-4AAA-A433-F9C3CCEA24B9}" destId="{3A62B94B-1A65-406A-B3A0-15361E060BF1}" srcOrd="0" destOrd="0" parTransId="{C120CDB6-BE1F-4B0B-9092-5BA0AA635F8A}" sibTransId="{92A5F4E2-E686-4A37-8AB2-5EA64164026D}"/>
    <dgm:cxn modelId="{3DFDD14F-2C0F-4CEB-B457-937DDF1FDC28}" srcId="{252E3A1C-4881-4AAA-A433-F9C3CCEA24B9}" destId="{7B88F5C5-7EE9-4997-88D8-70E8EE781571}" srcOrd="1" destOrd="0" parTransId="{3EF802B7-DF04-4A03-A2C9-17377EC14C55}" sibTransId="{C0889729-DCDF-4397-9138-F3F8B297B477}"/>
    <dgm:cxn modelId="{5ADA06EC-0BE8-4E44-A61E-4F0B714711F7}" srcId="{252E3A1C-4881-4AAA-A433-F9C3CCEA24B9}" destId="{BB4690EE-2A15-4D5B-AF55-9B2EAB77E469}" srcOrd="2" destOrd="0" parTransId="{363F7E80-C8BD-44E7-942A-BB4C0C697CFF}" sibTransId="{5254F29A-ADF8-4442-A337-AEFE39FCD84A}"/>
    <dgm:cxn modelId="{546E1C9A-D9FB-4440-8542-7B9D66DCB07C}" type="presOf" srcId="{BB4690EE-2A15-4D5B-AF55-9B2EAB77E469}" destId="{AA790710-B1C4-434A-9DB7-75BB57665ACF}" srcOrd="0" destOrd="0" presId="urn:microsoft.com/office/officeart/2005/8/layout/vList5"/>
    <dgm:cxn modelId="{0E4E9E2B-B0A1-496C-8781-91EA66B6C00B}" type="presParOf" srcId="{5910283E-DFAB-4A4F-9BF3-D5B809727FD5}" destId="{78390552-362F-4ECE-A804-DD08D653494B}" srcOrd="0" destOrd="0" presId="urn:microsoft.com/office/officeart/2005/8/layout/vList5"/>
    <dgm:cxn modelId="{E0D2EAEA-F3B5-4837-B152-A456C77E22A7}" type="presParOf" srcId="{78390552-362F-4ECE-A804-DD08D653494B}" destId="{15AA18B6-6109-444B-A628-78078DEF269D}" srcOrd="0" destOrd="0" presId="urn:microsoft.com/office/officeart/2005/8/layout/vList5"/>
    <dgm:cxn modelId="{0F40A7E6-FDF0-4FE8-BC63-FCD3096F77A5}" type="presParOf" srcId="{5910283E-DFAB-4A4F-9BF3-D5B809727FD5}" destId="{A8886423-663F-4D7C-96A9-FDD23B166DAB}" srcOrd="1" destOrd="0" presId="urn:microsoft.com/office/officeart/2005/8/layout/vList5"/>
    <dgm:cxn modelId="{BF5A956B-0EF7-4594-84CA-C327C4EDA705}" type="presParOf" srcId="{5910283E-DFAB-4A4F-9BF3-D5B809727FD5}" destId="{83FDA8B4-4DB8-4C04-B8AC-B52D7FCBBE69}" srcOrd="2" destOrd="0" presId="urn:microsoft.com/office/officeart/2005/8/layout/vList5"/>
    <dgm:cxn modelId="{16AB2625-F735-419A-B8E3-4F89B94FB59E}" type="presParOf" srcId="{83FDA8B4-4DB8-4C04-B8AC-B52D7FCBBE69}" destId="{29D54FB2-5453-4F92-A4D9-AAAB5126564A}" srcOrd="0" destOrd="0" presId="urn:microsoft.com/office/officeart/2005/8/layout/vList5"/>
    <dgm:cxn modelId="{C9DC059C-B5D1-49DE-AFE0-0B2B985B7065}" type="presParOf" srcId="{5910283E-DFAB-4A4F-9BF3-D5B809727FD5}" destId="{601243DA-EE99-47E2-B94B-7F5D3444189C}" srcOrd="3" destOrd="0" presId="urn:microsoft.com/office/officeart/2005/8/layout/vList5"/>
    <dgm:cxn modelId="{8CAAF94F-96DA-468B-A357-A9D94F98BAAD}" type="presParOf" srcId="{5910283E-DFAB-4A4F-9BF3-D5B809727FD5}" destId="{1E27A91C-7C37-48E7-B738-4EE38D79855F}" srcOrd="4" destOrd="0" presId="urn:microsoft.com/office/officeart/2005/8/layout/vList5"/>
    <dgm:cxn modelId="{01B486CE-612E-4B65-B860-346952A7D133}" type="presParOf" srcId="{1E27A91C-7C37-48E7-B738-4EE38D79855F}" destId="{AA790710-B1C4-434A-9DB7-75BB57665ACF}" srcOrd="0" destOrd="0" presId="urn:microsoft.com/office/officeart/2005/8/layout/vList5"/>
    <dgm:cxn modelId="{0BE0165E-4C0B-4DB4-8D45-15876B36F9F4}" type="presParOf" srcId="{5910283E-DFAB-4A4F-9BF3-D5B809727FD5}" destId="{654CEDAB-63E2-4335-8225-4C9673A322BD}" srcOrd="5" destOrd="0" presId="urn:microsoft.com/office/officeart/2005/8/layout/vList5"/>
    <dgm:cxn modelId="{337E2ABF-D6BF-4C91-AE07-A99FD30A340B}" type="presParOf" srcId="{5910283E-DFAB-4A4F-9BF3-D5B809727FD5}" destId="{C2FB4B4E-8038-497D-8563-C04B4E6B5575}" srcOrd="6" destOrd="0" presId="urn:microsoft.com/office/officeart/2005/8/layout/vList5"/>
    <dgm:cxn modelId="{AA635094-FD51-4083-BBCB-1454F712FAEA}" type="presParOf" srcId="{C2FB4B4E-8038-497D-8563-C04B4E6B5575}" destId="{AE5574C9-9D99-412B-BE14-E2EB9EF7EF2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94835-230C-4EE7-A65C-E47FAD71D869}">
      <dsp:nvSpPr>
        <dsp:cNvPr id="0" name=""/>
        <dsp:cNvSpPr/>
      </dsp:nvSpPr>
      <dsp:spPr>
        <a:xfrm>
          <a:off x="1710043" y="838714"/>
          <a:ext cx="2341790" cy="2089429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/>
            <a:t>«1С:Бухгалтерия строительной организации для Казахстана»</a:t>
          </a:r>
          <a:endParaRPr lang="ru-RU" sz="1400" b="1" kern="1200" dirty="0"/>
        </a:p>
      </dsp:txBody>
      <dsp:txXfrm>
        <a:off x="2052990" y="1144704"/>
        <a:ext cx="1655896" cy="1477449"/>
      </dsp:txXfrm>
    </dsp:sp>
    <dsp:sp modelId="{7449F721-EF62-4CA1-B8EB-408917C54A55}">
      <dsp:nvSpPr>
        <dsp:cNvPr id="0" name=""/>
        <dsp:cNvSpPr/>
      </dsp:nvSpPr>
      <dsp:spPr>
        <a:xfrm>
          <a:off x="2078180" y="-125666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Генеральные подрядные организации</a:t>
          </a:r>
          <a:endParaRPr lang="ru-RU" sz="1200" b="1" kern="1200" dirty="0">
            <a:effectLst/>
          </a:endParaRPr>
        </a:p>
      </dsp:txBody>
      <dsp:txXfrm>
        <a:off x="2313303" y="64245"/>
        <a:ext cx="1135271" cy="916972"/>
      </dsp:txXfrm>
    </dsp:sp>
    <dsp:sp modelId="{F1A18EC5-574A-47B4-AFC8-E6F8130E721D}">
      <dsp:nvSpPr>
        <dsp:cNvPr id="0" name=""/>
        <dsp:cNvSpPr/>
      </dsp:nvSpPr>
      <dsp:spPr>
        <a:xfrm>
          <a:off x="3720571" y="1235032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/>
            </a:rPr>
            <a:t>Инвесторы</a:t>
          </a:r>
          <a:endParaRPr lang="ru-RU" sz="1100" b="1" kern="1200" dirty="0">
            <a:effectLst/>
          </a:endParaRPr>
        </a:p>
      </dsp:txBody>
      <dsp:txXfrm>
        <a:off x="3955694" y="1424943"/>
        <a:ext cx="1135271" cy="916972"/>
      </dsp:txXfrm>
    </dsp:sp>
    <dsp:sp modelId="{54C83FD0-3FB9-4EA3-8875-3A003899AF7A}">
      <dsp:nvSpPr>
        <dsp:cNvPr id="0" name=""/>
        <dsp:cNvSpPr/>
      </dsp:nvSpPr>
      <dsp:spPr>
        <a:xfrm>
          <a:off x="2078180" y="2595731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Субподрядные организации</a:t>
          </a:r>
          <a:endParaRPr lang="ru-RU" sz="1200" b="1" kern="1200" dirty="0">
            <a:effectLst/>
          </a:endParaRPr>
        </a:p>
      </dsp:txBody>
      <dsp:txXfrm>
        <a:off x="2313303" y="2785642"/>
        <a:ext cx="1135271" cy="916972"/>
      </dsp:txXfrm>
    </dsp:sp>
    <dsp:sp modelId="{BC2B24D9-B9E0-4BB5-8C94-FB3F70183DF0}">
      <dsp:nvSpPr>
        <dsp:cNvPr id="0" name=""/>
        <dsp:cNvSpPr/>
      </dsp:nvSpPr>
      <dsp:spPr>
        <a:xfrm>
          <a:off x="411696" y="1211288"/>
          <a:ext cx="1605517" cy="1296794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</a:rPr>
            <a:t>Заказчики</a:t>
          </a:r>
          <a:endParaRPr lang="ru-RU" sz="1200" b="1" kern="1200" dirty="0">
            <a:effectLst/>
          </a:endParaRPr>
        </a:p>
      </dsp:txBody>
      <dsp:txXfrm>
        <a:off x="646819" y="1401199"/>
        <a:ext cx="1135271" cy="9169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0AE3-93D6-4AE6-A368-48AE58AFA437}">
      <dsp:nvSpPr>
        <dsp:cNvPr id="0" name=""/>
        <dsp:cNvSpPr/>
      </dsp:nvSpPr>
      <dsp:spPr>
        <a:xfrm rot="3866858">
          <a:off x="1705607" y="2844251"/>
          <a:ext cx="687951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87951" y="22104"/>
              </a:lnTo>
            </a:path>
          </a:pathLst>
        </a:custGeom>
        <a:noFill/>
        <a:ln w="25400" cap="flat" cmpd="sng" algn="ctr">
          <a:solidFill>
            <a:srgbClr val="E58E0D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66077-10FB-4503-AAFE-8A126D89DC10}">
      <dsp:nvSpPr>
        <dsp:cNvPr id="0" name=""/>
        <dsp:cNvSpPr/>
      </dsp:nvSpPr>
      <dsp:spPr>
        <a:xfrm rot="979943">
          <a:off x="2161552" y="2255096"/>
          <a:ext cx="65178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51789" y="22104"/>
              </a:lnTo>
            </a:path>
          </a:pathLst>
        </a:custGeom>
        <a:noFill/>
        <a:ln w="25400" cap="flat" cmpd="sng" algn="ctr">
          <a:solidFill>
            <a:srgbClr val="E58E0D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3430F-8068-48E5-818E-BDA9ED91046A}">
      <dsp:nvSpPr>
        <dsp:cNvPr id="0" name=""/>
        <dsp:cNvSpPr/>
      </dsp:nvSpPr>
      <dsp:spPr>
        <a:xfrm rot="20556862">
          <a:off x="2159423" y="1745881"/>
          <a:ext cx="66893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68936" y="22104"/>
              </a:lnTo>
            </a:path>
          </a:pathLst>
        </a:custGeom>
        <a:noFill/>
        <a:ln w="25400" cap="flat" cmpd="sng" algn="ctr">
          <a:solidFill>
            <a:srgbClr val="E58E0D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AE0D4-66A9-4910-864B-0793956B8B31}">
      <dsp:nvSpPr>
        <dsp:cNvPr id="0" name=""/>
        <dsp:cNvSpPr/>
      </dsp:nvSpPr>
      <dsp:spPr>
        <a:xfrm rot="17733142">
          <a:off x="1705607" y="1175539"/>
          <a:ext cx="687951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87951" y="22104"/>
              </a:lnTo>
            </a:path>
          </a:pathLst>
        </a:custGeom>
        <a:noFill/>
        <a:ln w="25400" cap="flat" cmpd="sng" algn="ctr">
          <a:solidFill>
            <a:srgbClr val="E58E0D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CD203-11C7-4603-972C-89409987DF08}">
      <dsp:nvSpPr>
        <dsp:cNvPr id="0" name=""/>
        <dsp:cNvSpPr/>
      </dsp:nvSpPr>
      <dsp:spPr>
        <a:xfrm>
          <a:off x="172371" y="1247641"/>
          <a:ext cx="2129617" cy="1497210"/>
        </a:xfrm>
        <a:prstGeom prst="ellipse">
          <a:avLst/>
        </a:prstGeom>
        <a:solidFill>
          <a:srgbClr val="E58E0D"/>
        </a:solidFill>
        <a:ln w="25400" cap="flat" cmpd="sng" algn="ctr">
          <a:solidFill>
            <a:srgbClr val="E58E0D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7AE872D-707F-49A2-BAED-E15D383F678E}">
      <dsp:nvSpPr>
        <dsp:cNvPr id="0" name=""/>
        <dsp:cNvSpPr/>
      </dsp:nvSpPr>
      <dsp:spPr>
        <a:xfrm>
          <a:off x="1531683" y="1935"/>
          <a:ext cx="1749643" cy="898326"/>
        </a:xfrm>
        <a:prstGeom prst="ellipse">
          <a:avLst/>
        </a:prstGeom>
        <a:solidFill>
          <a:srgbClr val="E58E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Планирование СМР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787912" y="133492"/>
        <a:ext cx="1237185" cy="635212"/>
      </dsp:txXfrm>
    </dsp:sp>
    <dsp:sp modelId="{FA9EB8F3-81AA-497D-8730-2E0B6002CD7F}">
      <dsp:nvSpPr>
        <dsp:cNvPr id="0" name=""/>
        <dsp:cNvSpPr/>
      </dsp:nvSpPr>
      <dsp:spPr>
        <a:xfrm>
          <a:off x="2685154" y="985025"/>
          <a:ext cx="1749643" cy="898326"/>
        </a:xfrm>
        <a:prstGeom prst="ellipse">
          <a:avLst/>
        </a:prstGeom>
        <a:solidFill>
          <a:srgbClr val="E58E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Учет исполнения СМР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941383" y="1116582"/>
        <a:ext cx="1237185" cy="635212"/>
      </dsp:txXfrm>
    </dsp:sp>
    <dsp:sp modelId="{9AA20092-7FC7-4F9E-8114-44FC102B1D32}">
      <dsp:nvSpPr>
        <dsp:cNvPr id="0" name=""/>
        <dsp:cNvSpPr/>
      </dsp:nvSpPr>
      <dsp:spPr>
        <a:xfrm>
          <a:off x="2685154" y="2142325"/>
          <a:ext cx="1749643" cy="898326"/>
        </a:xfrm>
        <a:prstGeom prst="ellipse">
          <a:avLst/>
        </a:prstGeom>
        <a:solidFill>
          <a:srgbClr val="E58E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Работа с Заказчиками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941383" y="2273882"/>
        <a:ext cx="1237185" cy="635212"/>
      </dsp:txXfrm>
    </dsp:sp>
    <dsp:sp modelId="{6A25CBF6-0BE2-4C66-AF55-260441039D9D}">
      <dsp:nvSpPr>
        <dsp:cNvPr id="0" name=""/>
        <dsp:cNvSpPr/>
      </dsp:nvSpPr>
      <dsp:spPr>
        <a:xfrm>
          <a:off x="1531683" y="3163737"/>
          <a:ext cx="1749643" cy="898326"/>
        </a:xfrm>
        <a:prstGeom prst="ellipse">
          <a:avLst/>
        </a:prstGeom>
        <a:solidFill>
          <a:srgbClr val="E58E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Работа с подрядчиками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787912" y="3295294"/>
        <a:ext cx="1237185" cy="6352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A7F2-6F0D-4790-8D0C-CE313B0D8322}">
      <dsp:nvSpPr>
        <dsp:cNvPr id="0" name=""/>
        <dsp:cNvSpPr/>
      </dsp:nvSpPr>
      <dsp:spPr>
        <a:xfrm>
          <a:off x="5204186" y="2754531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3084601" y="1128515"/>
          <a:ext cx="2165304" cy="44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874"/>
              </a:lnTo>
              <a:lnTo>
                <a:pt x="2165304" y="302874"/>
              </a:lnTo>
              <a:lnTo>
                <a:pt x="2165304" y="4444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3036444" y="2754531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3036444" y="1128515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8157" y="0"/>
              </a:moveTo>
              <a:lnTo>
                <a:pt x="48157" y="302874"/>
              </a:lnTo>
              <a:lnTo>
                <a:pt x="45720" y="302874"/>
              </a:ln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868701" y="2754531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914421" y="1128515"/>
          <a:ext cx="2170179" cy="444442"/>
        </a:xfrm>
        <a:custGeom>
          <a:avLst/>
          <a:gdLst/>
          <a:ahLst/>
          <a:cxnLst/>
          <a:rect l="0" t="0" r="0" b="0"/>
          <a:pathLst>
            <a:path>
              <a:moveTo>
                <a:pt x="2170179" y="0"/>
              </a:moveTo>
              <a:lnTo>
                <a:pt x="2170179" y="302874"/>
              </a:lnTo>
              <a:lnTo>
                <a:pt x="0" y="302874"/>
              </a:lnTo>
              <a:lnTo>
                <a:pt x="0" y="4444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1851544" y="158128"/>
          <a:ext cx="2466114" cy="97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2021341" y="319435"/>
          <a:ext cx="2466114" cy="970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Планирование СМР</a:t>
          </a:r>
          <a:endParaRPr lang="ru-RU" sz="1400" b="1" kern="1200" dirty="0"/>
        </a:p>
      </dsp:txBody>
      <dsp:txXfrm>
        <a:off x="2049763" y="347857"/>
        <a:ext cx="2409270" cy="913543"/>
      </dsp:txXfrm>
    </dsp:sp>
    <dsp:sp modelId="{91715FC3-4996-4B4B-8F62-68A8FCF9592E}">
      <dsp:nvSpPr>
        <dsp:cNvPr id="0" name=""/>
        <dsp:cNvSpPr/>
      </dsp:nvSpPr>
      <dsp:spPr>
        <a:xfrm>
          <a:off x="48942" y="1572958"/>
          <a:ext cx="1730957" cy="11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218739" y="1734265"/>
          <a:ext cx="1730957" cy="1181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Ведение перечня производимых строительно-монтажных работ с указанием расценок и нормативных ресурсов</a:t>
          </a:r>
          <a:endParaRPr lang="ru-RU" sz="1200" b="1" kern="1200" dirty="0"/>
        </a:p>
      </dsp:txBody>
      <dsp:txXfrm>
        <a:off x="253346" y="1768872"/>
        <a:ext cx="1661743" cy="1112359"/>
      </dsp:txXfrm>
    </dsp:sp>
    <dsp:sp modelId="{EF886F33-FF39-4453-8676-0AC7B7A05338}">
      <dsp:nvSpPr>
        <dsp:cNvPr id="0" name=""/>
        <dsp:cNvSpPr/>
      </dsp:nvSpPr>
      <dsp:spPr>
        <a:xfrm>
          <a:off x="347" y="3198974"/>
          <a:ext cx="1828149" cy="1485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70143" y="3360281"/>
          <a:ext cx="1828149" cy="14853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990000"/>
              </a:solidFill>
            </a:rPr>
            <a:t>используется для планирования и учета выполнения СМР, а также учета выполнения сдельных работ сотрудниками организации.</a:t>
          </a:r>
          <a:endParaRPr lang="ru-RU" sz="1200" i="1" u="none" kern="1200" dirty="0">
            <a:solidFill>
              <a:srgbClr val="990000"/>
            </a:solidFill>
          </a:endParaRPr>
        </a:p>
      </dsp:txBody>
      <dsp:txXfrm>
        <a:off x="213649" y="3403787"/>
        <a:ext cx="1741137" cy="1398379"/>
      </dsp:txXfrm>
    </dsp:sp>
    <dsp:sp modelId="{8712CD49-1664-4361-93E2-CC81E357882E}">
      <dsp:nvSpPr>
        <dsp:cNvPr id="0" name=""/>
        <dsp:cNvSpPr/>
      </dsp:nvSpPr>
      <dsp:spPr>
        <a:xfrm>
          <a:off x="2226687" y="1572958"/>
          <a:ext cx="1710953" cy="11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2396483" y="1734265"/>
          <a:ext cx="1710953" cy="1181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Определение объемов выполнения строительно-монтажных работ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2431090" y="1768872"/>
        <a:ext cx="1641739" cy="1112359"/>
      </dsp:txXfrm>
    </dsp:sp>
    <dsp:sp modelId="{675093FA-743A-4475-98A3-864C74151DFC}">
      <dsp:nvSpPr>
        <dsp:cNvPr id="0" name=""/>
        <dsp:cNvSpPr/>
      </dsp:nvSpPr>
      <dsp:spPr>
        <a:xfrm>
          <a:off x="2168089" y="3198974"/>
          <a:ext cx="1828149" cy="1485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2337886" y="3360281"/>
          <a:ext cx="1828149" cy="14853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990000"/>
              </a:solidFill>
            </a:rPr>
            <a:t>предназначен для регистрации объемного плана работ по объекту строительства на основании количества работ по договору и нормативных ресурсов</a:t>
          </a:r>
          <a:endParaRPr lang="ru-RU" sz="1200" i="1" u="none" kern="1200" dirty="0">
            <a:solidFill>
              <a:srgbClr val="990000"/>
            </a:solidFill>
          </a:endParaRPr>
        </a:p>
      </dsp:txBody>
      <dsp:txXfrm>
        <a:off x="2381392" y="3403787"/>
        <a:ext cx="1741137" cy="1398379"/>
      </dsp:txXfrm>
    </dsp:sp>
    <dsp:sp modelId="{E251DEE6-BDFF-4CF5-AB25-0B3672C7EEFB}">
      <dsp:nvSpPr>
        <dsp:cNvPr id="0" name=""/>
        <dsp:cNvSpPr/>
      </dsp:nvSpPr>
      <dsp:spPr>
        <a:xfrm>
          <a:off x="4379552" y="1572958"/>
          <a:ext cx="1740707" cy="11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4549349" y="1734265"/>
          <a:ext cx="1740707" cy="1181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путевых листов и сдельных нарядов на выполнение строительно-монтажных работ</a:t>
          </a:r>
          <a:endParaRPr lang="ru-RU" sz="1200" b="1" kern="1200" dirty="0"/>
        </a:p>
      </dsp:txBody>
      <dsp:txXfrm>
        <a:off x="4583956" y="1768872"/>
        <a:ext cx="1671493" cy="1112359"/>
      </dsp:txXfrm>
    </dsp:sp>
    <dsp:sp modelId="{BA68C76A-DFCE-4C83-AB90-7541BC4B17CC}">
      <dsp:nvSpPr>
        <dsp:cNvPr id="0" name=""/>
        <dsp:cNvSpPr/>
      </dsp:nvSpPr>
      <dsp:spPr>
        <a:xfrm>
          <a:off x="4335832" y="3198974"/>
          <a:ext cx="1828149" cy="1485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4505628" y="3360281"/>
          <a:ext cx="1828149" cy="14853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ln w="1905"/>
              <a:solidFill>
                <a:srgbClr val="990000"/>
              </a:solidFill>
            </a:rPr>
            <a:t>позволяют анализировать требуемые технические и людские ресурсы и моделировать графики их занятости</a:t>
          </a:r>
          <a:endParaRPr lang="ru-RU" sz="1200" b="0" i="1" u="none" kern="1200" dirty="0">
            <a:solidFill>
              <a:srgbClr val="990000"/>
            </a:solidFill>
          </a:endParaRPr>
        </a:p>
      </dsp:txBody>
      <dsp:txXfrm>
        <a:off x="4549134" y="3403787"/>
        <a:ext cx="1741137" cy="13983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1200-DA98-4E07-8A32-BEFB0AD9F9EE}">
      <dsp:nvSpPr>
        <dsp:cNvPr id="0" name=""/>
        <dsp:cNvSpPr/>
      </dsp:nvSpPr>
      <dsp:spPr>
        <a:xfrm rot="3844473">
          <a:off x="2610939" y="2849716"/>
          <a:ext cx="694297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694297" y="178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5EEA7-7929-458C-AFD2-C089DDB206F3}">
      <dsp:nvSpPr>
        <dsp:cNvPr id="0" name=""/>
        <dsp:cNvSpPr/>
      </dsp:nvSpPr>
      <dsp:spPr>
        <a:xfrm rot="1394706">
          <a:off x="3067528" y="2276576"/>
          <a:ext cx="190791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190791" y="178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12C90-66E0-444C-98C9-476206115F8C}">
      <dsp:nvSpPr>
        <dsp:cNvPr id="0" name=""/>
        <dsp:cNvSpPr/>
      </dsp:nvSpPr>
      <dsp:spPr>
        <a:xfrm rot="20205294">
          <a:off x="3067528" y="1751652"/>
          <a:ext cx="190791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190791" y="178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DA671-81F0-4E19-98BC-C406C1E58950}">
      <dsp:nvSpPr>
        <dsp:cNvPr id="0" name=""/>
        <dsp:cNvSpPr/>
      </dsp:nvSpPr>
      <dsp:spPr>
        <a:xfrm rot="17755527">
          <a:off x="2610939" y="1178512"/>
          <a:ext cx="694297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694297" y="178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08DC-484D-4DDF-852F-1E96B4081DA0}">
      <dsp:nvSpPr>
        <dsp:cNvPr id="0" name=""/>
        <dsp:cNvSpPr/>
      </dsp:nvSpPr>
      <dsp:spPr>
        <a:xfrm>
          <a:off x="0" y="1170142"/>
          <a:ext cx="2761893" cy="14953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2804A-A319-4AB7-A049-4C1F792F905B}">
      <dsp:nvSpPr>
        <dsp:cNvPr id="0" name=""/>
        <dsp:cNvSpPr/>
      </dsp:nvSpPr>
      <dsp:spPr>
        <a:xfrm>
          <a:off x="2492194" y="1723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Ведомость договорной цены</a:t>
          </a:r>
          <a:endParaRPr lang="ru-RU" sz="1200" kern="1200" dirty="0"/>
        </a:p>
      </dsp:txBody>
      <dsp:txXfrm>
        <a:off x="2734876" y="133120"/>
        <a:ext cx="1171772" cy="634444"/>
      </dsp:txXfrm>
    </dsp:sp>
    <dsp:sp modelId="{494B6038-C4D5-48B0-BED5-7AD7D20AF2FD}">
      <dsp:nvSpPr>
        <dsp:cNvPr id="0" name=""/>
        <dsp:cNvSpPr/>
      </dsp:nvSpPr>
      <dsp:spPr>
        <a:xfrm>
          <a:off x="3071121" y="1004453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Ведомость ресурсов</a:t>
          </a:r>
          <a:endParaRPr lang="ru-RU" sz="1200" kern="1200" dirty="0"/>
        </a:p>
      </dsp:txBody>
      <dsp:txXfrm>
        <a:off x="3313803" y="1135850"/>
        <a:ext cx="1171772" cy="634444"/>
      </dsp:txXfrm>
    </dsp:sp>
    <dsp:sp modelId="{D1236BD3-877D-4939-AAD8-B9B6193BAC38}">
      <dsp:nvSpPr>
        <dsp:cNvPr id="0" name=""/>
        <dsp:cNvSpPr/>
      </dsp:nvSpPr>
      <dsp:spPr>
        <a:xfrm>
          <a:off x="3071121" y="2162307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Локальная смета</a:t>
          </a:r>
          <a:endParaRPr lang="ru-RU" sz="1200" kern="1200" dirty="0"/>
        </a:p>
      </dsp:txBody>
      <dsp:txXfrm>
        <a:off x="3313803" y="2293704"/>
        <a:ext cx="1171772" cy="634444"/>
      </dsp:txXfrm>
    </dsp:sp>
    <dsp:sp modelId="{8C3AEC28-BC58-45E4-B498-990B523C1EDA}">
      <dsp:nvSpPr>
        <dsp:cNvPr id="0" name=""/>
        <dsp:cNvSpPr/>
      </dsp:nvSpPr>
      <dsp:spPr>
        <a:xfrm>
          <a:off x="2492194" y="3165038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Объектная смета</a:t>
          </a:r>
          <a:endParaRPr lang="ru-RU" sz="1200" kern="1200" dirty="0"/>
        </a:p>
      </dsp:txBody>
      <dsp:txXfrm>
        <a:off x="2734876" y="3296435"/>
        <a:ext cx="1171772" cy="6344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A7F2-6F0D-4790-8D0C-CE313B0D8322}">
      <dsp:nvSpPr>
        <dsp:cNvPr id="0" name=""/>
        <dsp:cNvSpPr/>
      </dsp:nvSpPr>
      <dsp:spPr>
        <a:xfrm>
          <a:off x="5204186" y="2691653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3084601" y="1065637"/>
          <a:ext cx="2165304" cy="44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874"/>
              </a:lnTo>
              <a:lnTo>
                <a:pt x="2165304" y="302874"/>
              </a:lnTo>
              <a:lnTo>
                <a:pt x="2165304" y="4444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3036444" y="2691653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3036444" y="1065637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8157" y="0"/>
              </a:moveTo>
              <a:lnTo>
                <a:pt x="48157" y="302874"/>
              </a:lnTo>
              <a:lnTo>
                <a:pt x="45720" y="302874"/>
              </a:ln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868701" y="2691653"/>
          <a:ext cx="91440" cy="444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44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914421" y="1065637"/>
          <a:ext cx="2170179" cy="444442"/>
        </a:xfrm>
        <a:custGeom>
          <a:avLst/>
          <a:gdLst/>
          <a:ahLst/>
          <a:cxnLst/>
          <a:rect l="0" t="0" r="0" b="0"/>
          <a:pathLst>
            <a:path>
              <a:moveTo>
                <a:pt x="2170179" y="0"/>
              </a:moveTo>
              <a:lnTo>
                <a:pt x="2170179" y="302874"/>
              </a:lnTo>
              <a:lnTo>
                <a:pt x="0" y="302874"/>
              </a:lnTo>
              <a:lnTo>
                <a:pt x="0" y="4444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1851544" y="95250"/>
          <a:ext cx="2466114" cy="97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2021341" y="256556"/>
          <a:ext cx="2466114" cy="970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Учет исполнения СМР</a:t>
          </a:r>
          <a:endParaRPr lang="ru-RU" sz="1400" b="1" kern="1200" dirty="0"/>
        </a:p>
      </dsp:txBody>
      <dsp:txXfrm>
        <a:off x="2049763" y="284978"/>
        <a:ext cx="2409270" cy="913543"/>
      </dsp:txXfrm>
    </dsp:sp>
    <dsp:sp modelId="{91715FC3-4996-4B4B-8F62-68A8FCF9592E}">
      <dsp:nvSpPr>
        <dsp:cNvPr id="0" name=""/>
        <dsp:cNvSpPr/>
      </dsp:nvSpPr>
      <dsp:spPr>
        <a:xfrm>
          <a:off x="48942" y="1510080"/>
          <a:ext cx="1730957" cy="11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218739" y="1671387"/>
          <a:ext cx="1730957" cy="1181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Ведение журнала учета выполненных строительно-монтажных работ </a:t>
          </a:r>
          <a:endParaRPr lang="ru-RU" sz="1200" b="1" kern="1200" dirty="0"/>
        </a:p>
      </dsp:txBody>
      <dsp:txXfrm>
        <a:off x="253346" y="1705994"/>
        <a:ext cx="1661743" cy="1112359"/>
      </dsp:txXfrm>
    </dsp:sp>
    <dsp:sp modelId="{EF886F33-FF39-4453-8676-0AC7B7A05338}">
      <dsp:nvSpPr>
        <dsp:cNvPr id="0" name=""/>
        <dsp:cNvSpPr/>
      </dsp:nvSpPr>
      <dsp:spPr>
        <a:xfrm>
          <a:off x="347" y="3136096"/>
          <a:ext cx="1828149" cy="177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70143" y="3297402"/>
          <a:ext cx="1828149" cy="17730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предназначен для регистрации выполненных по объекту  строительно-монтажных работ в натуральном выражении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22075" y="3349334"/>
        <a:ext cx="1724285" cy="1669208"/>
      </dsp:txXfrm>
    </dsp:sp>
    <dsp:sp modelId="{8712CD49-1664-4361-93E2-CC81E357882E}">
      <dsp:nvSpPr>
        <dsp:cNvPr id="0" name=""/>
        <dsp:cNvSpPr/>
      </dsp:nvSpPr>
      <dsp:spPr>
        <a:xfrm>
          <a:off x="2226687" y="1510080"/>
          <a:ext cx="1710953" cy="11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2396483" y="1671387"/>
          <a:ext cx="1710953" cy="1181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Учет субподрядных работ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2431090" y="1705994"/>
        <a:ext cx="1641739" cy="1112359"/>
      </dsp:txXfrm>
    </dsp:sp>
    <dsp:sp modelId="{675093FA-743A-4475-98A3-864C74151DFC}">
      <dsp:nvSpPr>
        <dsp:cNvPr id="0" name=""/>
        <dsp:cNvSpPr/>
      </dsp:nvSpPr>
      <dsp:spPr>
        <a:xfrm>
          <a:off x="2168089" y="3136096"/>
          <a:ext cx="1828149" cy="177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2337886" y="3297402"/>
          <a:ext cx="1828149" cy="17730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факт приемки работ по объекту от субподрядной организации, и</a:t>
          </a:r>
          <a:r>
            <a:rPr lang="ru-RU" sz="1200" i="1" kern="1200" dirty="0" smtClean="0"/>
            <a:t>спользуется в дальнейшем для включения в акты выполненных СМР, выставляемые заказчику</a:t>
          </a:r>
          <a:endParaRPr lang="ru-RU" sz="120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2389818" y="3349334"/>
        <a:ext cx="1724285" cy="1669208"/>
      </dsp:txXfrm>
    </dsp:sp>
    <dsp:sp modelId="{E251DEE6-BDFF-4CF5-AB25-0B3672C7EEFB}">
      <dsp:nvSpPr>
        <dsp:cNvPr id="0" name=""/>
        <dsp:cNvSpPr/>
      </dsp:nvSpPr>
      <dsp:spPr>
        <a:xfrm>
          <a:off x="4379552" y="1510080"/>
          <a:ext cx="1740707" cy="11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4549349" y="1671387"/>
          <a:ext cx="1740707" cy="1181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актов  выполнения  строительно-монтажных работ</a:t>
          </a:r>
          <a:endParaRPr lang="ru-RU" sz="1200" b="1" kern="1200" dirty="0"/>
        </a:p>
      </dsp:txBody>
      <dsp:txXfrm>
        <a:off x="4583956" y="1705994"/>
        <a:ext cx="1671493" cy="1112359"/>
      </dsp:txXfrm>
    </dsp:sp>
    <dsp:sp modelId="{BA68C76A-DFCE-4C83-AB90-7541BC4B17CC}">
      <dsp:nvSpPr>
        <dsp:cNvPr id="0" name=""/>
        <dsp:cNvSpPr/>
      </dsp:nvSpPr>
      <dsp:spPr>
        <a:xfrm>
          <a:off x="4335832" y="3136096"/>
          <a:ext cx="1828149" cy="177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4505628" y="3297402"/>
          <a:ext cx="1828149" cy="17730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u="none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отражает факт полного завершения (либо завершения очередного этапа) работ</a:t>
          </a:r>
          <a:endParaRPr lang="ru-RU" sz="1200" b="0" i="1" u="none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4557560" y="3349334"/>
        <a:ext cx="1724285" cy="16692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049C0-B32A-4E4C-B196-A70C180EA133}">
      <dsp:nvSpPr>
        <dsp:cNvPr id="0" name=""/>
        <dsp:cNvSpPr/>
      </dsp:nvSpPr>
      <dsp:spPr>
        <a:xfrm rot="3854260">
          <a:off x="2373681" y="3063428"/>
          <a:ext cx="819097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819097" y="190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41200-DA98-4E07-8A32-BEFB0AD9F9EE}">
      <dsp:nvSpPr>
        <dsp:cNvPr id="0" name=""/>
        <dsp:cNvSpPr/>
      </dsp:nvSpPr>
      <dsp:spPr>
        <a:xfrm rot="1387801">
          <a:off x="2882918" y="2425189"/>
          <a:ext cx="250537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250537" y="190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12C90-66E0-444C-98C9-476206115F8C}">
      <dsp:nvSpPr>
        <dsp:cNvPr id="0" name=""/>
        <dsp:cNvSpPr/>
      </dsp:nvSpPr>
      <dsp:spPr>
        <a:xfrm rot="20220121">
          <a:off x="2882597" y="1851267"/>
          <a:ext cx="261462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261462" y="190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DA671-81F0-4E19-98BC-C406C1E58950}">
      <dsp:nvSpPr>
        <dsp:cNvPr id="0" name=""/>
        <dsp:cNvSpPr/>
      </dsp:nvSpPr>
      <dsp:spPr>
        <a:xfrm rot="17167442">
          <a:off x="2223198" y="1217268"/>
          <a:ext cx="759799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759799" y="190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08DC-484D-4DDF-852F-1E96B4081DA0}">
      <dsp:nvSpPr>
        <dsp:cNvPr id="0" name=""/>
        <dsp:cNvSpPr/>
      </dsp:nvSpPr>
      <dsp:spPr>
        <a:xfrm>
          <a:off x="0" y="1241556"/>
          <a:ext cx="2281804" cy="15890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2804A-A319-4AB7-A049-4C1F792F905B}">
      <dsp:nvSpPr>
        <dsp:cNvPr id="0" name=""/>
        <dsp:cNvSpPr/>
      </dsp:nvSpPr>
      <dsp:spPr>
        <a:xfrm>
          <a:off x="1989540" y="0"/>
          <a:ext cx="1688613" cy="876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 о приемке выполненных работ КС-2</a:t>
          </a:r>
          <a:endParaRPr lang="ru-RU" sz="1200" kern="1200" dirty="0"/>
        </a:p>
      </dsp:txBody>
      <dsp:txXfrm>
        <a:off x="2236832" y="128312"/>
        <a:ext cx="1194029" cy="619542"/>
      </dsp:txXfrm>
    </dsp:sp>
    <dsp:sp modelId="{494B6038-C4D5-48B0-BED5-7AD7D20AF2FD}">
      <dsp:nvSpPr>
        <dsp:cNvPr id="0" name=""/>
        <dsp:cNvSpPr/>
      </dsp:nvSpPr>
      <dsp:spPr>
        <a:xfrm>
          <a:off x="2977045" y="1076326"/>
          <a:ext cx="1614806" cy="933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Справка о стоимости выполненных работ и затрат КС-3</a:t>
          </a:r>
          <a:endParaRPr lang="ru-RU" sz="1200" kern="1200" dirty="0"/>
        </a:p>
      </dsp:txBody>
      <dsp:txXfrm>
        <a:off x="3213528" y="1213007"/>
        <a:ext cx="1141840" cy="659954"/>
      </dsp:txXfrm>
    </dsp:sp>
    <dsp:sp modelId="{8C3AEC28-BC58-45E4-B498-990B523C1EDA}">
      <dsp:nvSpPr>
        <dsp:cNvPr id="0" name=""/>
        <dsp:cNvSpPr/>
      </dsp:nvSpPr>
      <dsp:spPr>
        <a:xfrm>
          <a:off x="2930916" y="2333756"/>
          <a:ext cx="1688613" cy="876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 приемки выполненных работ Ф2-В</a:t>
          </a:r>
          <a:endParaRPr lang="ru-RU" sz="1200" kern="1200" dirty="0"/>
        </a:p>
      </dsp:txBody>
      <dsp:txXfrm>
        <a:off x="3178208" y="2462068"/>
        <a:ext cx="1194029" cy="619542"/>
      </dsp:txXfrm>
    </dsp:sp>
    <dsp:sp modelId="{8F0C72A7-BC44-480A-A61D-EAFD05178EB5}">
      <dsp:nvSpPr>
        <dsp:cNvPr id="0" name=""/>
        <dsp:cNvSpPr/>
      </dsp:nvSpPr>
      <dsp:spPr>
        <a:xfrm>
          <a:off x="3795924" y="2333756"/>
          <a:ext cx="2532920" cy="876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3795924" y="2333756"/>
        <a:ext cx="2532920" cy="876166"/>
      </dsp:txXfrm>
    </dsp:sp>
    <dsp:sp modelId="{25974E48-CD7E-4A3D-9D2F-57FDB267E0EB}">
      <dsp:nvSpPr>
        <dsp:cNvPr id="0" name=""/>
        <dsp:cNvSpPr/>
      </dsp:nvSpPr>
      <dsp:spPr>
        <a:xfrm>
          <a:off x="2304852" y="3438657"/>
          <a:ext cx="1723433" cy="876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Справка о стоимости выполненных работ Ф3</a:t>
          </a:r>
          <a:endParaRPr lang="ru-RU" sz="1200" kern="1200" dirty="0"/>
        </a:p>
      </dsp:txBody>
      <dsp:txXfrm>
        <a:off x="2557243" y="3566969"/>
        <a:ext cx="1218651" cy="619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2EC11-DD10-4667-9D63-7F736E2B40CD}">
      <dsp:nvSpPr>
        <dsp:cNvPr id="0" name=""/>
        <dsp:cNvSpPr/>
      </dsp:nvSpPr>
      <dsp:spPr>
        <a:xfrm>
          <a:off x="0" y="0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планирование и учет выполнения СМР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baseline="0" dirty="0" smtClean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0"/>
        <a:ext cx="6367955" cy="576797"/>
      </dsp:txXfrm>
    </dsp:sp>
    <dsp:sp modelId="{4D655650-BE71-4426-A5B9-809F21C2A47E}">
      <dsp:nvSpPr>
        <dsp:cNvPr id="0" name=""/>
        <dsp:cNvSpPr/>
      </dsp:nvSpPr>
      <dsp:spPr>
        <a:xfrm>
          <a:off x="516421" y="57679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32575-8DAE-44D5-ABAA-7F38410C944C}">
      <dsp:nvSpPr>
        <dsp:cNvPr id="0" name=""/>
        <dsp:cNvSpPr/>
      </dsp:nvSpPr>
      <dsp:spPr>
        <a:xfrm>
          <a:off x="0" y="634476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затрат организации на выполнение строительных работ в разрезе объектов строительства</a:t>
          </a:r>
        </a:p>
      </dsp:txBody>
      <dsp:txXfrm>
        <a:off x="1664088" y="634476"/>
        <a:ext cx="6367955" cy="576797"/>
      </dsp:txXfrm>
    </dsp:sp>
    <dsp:sp modelId="{594944B4-D438-4345-8677-BB39BABE2EB0}">
      <dsp:nvSpPr>
        <dsp:cNvPr id="0" name=""/>
        <dsp:cNvSpPr/>
      </dsp:nvSpPr>
      <dsp:spPr>
        <a:xfrm>
          <a:off x="516421" y="692156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943BE-3403-4F0A-A9BA-BCE2CA0770CE}">
      <dsp:nvSpPr>
        <dsp:cNvPr id="0" name=""/>
        <dsp:cNvSpPr/>
      </dsp:nvSpPr>
      <dsp:spPr>
        <a:xfrm>
          <a:off x="0" y="1268953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оплата труда и учет отработанного времени</a:t>
          </a:r>
        </a:p>
      </dsp:txBody>
      <dsp:txXfrm>
        <a:off x="1664088" y="1268953"/>
        <a:ext cx="6367955" cy="576797"/>
      </dsp:txXfrm>
    </dsp:sp>
    <dsp:sp modelId="{F26C2DAE-1305-4A5D-B3DB-3DCB2A372169}">
      <dsp:nvSpPr>
        <dsp:cNvPr id="0" name=""/>
        <dsp:cNvSpPr/>
      </dsp:nvSpPr>
      <dsp:spPr>
        <a:xfrm>
          <a:off x="516421" y="1326633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06B93-DB45-4F59-8825-F420872AA455}">
      <dsp:nvSpPr>
        <dsp:cNvPr id="0" name=""/>
        <dsp:cNvSpPr/>
      </dsp:nvSpPr>
      <dsp:spPr>
        <a:xfrm>
          <a:off x="0" y="1903430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материальный учет</a:t>
          </a:r>
        </a:p>
      </dsp:txBody>
      <dsp:txXfrm>
        <a:off x="1664088" y="1903430"/>
        <a:ext cx="6367955" cy="576797"/>
      </dsp:txXfrm>
    </dsp:sp>
    <dsp:sp modelId="{6E550BE0-BB3E-4723-83F8-73193DF8E4BD}">
      <dsp:nvSpPr>
        <dsp:cNvPr id="0" name=""/>
        <dsp:cNvSpPr/>
      </dsp:nvSpPr>
      <dsp:spPr>
        <a:xfrm>
          <a:off x="516421" y="1961110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3D6E4-39BC-433F-8322-F9EF382CFD85}">
      <dsp:nvSpPr>
        <dsp:cNvPr id="0" name=""/>
        <dsp:cNvSpPr/>
      </dsp:nvSpPr>
      <dsp:spPr>
        <a:xfrm>
          <a:off x="0" y="2537907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механизации СМР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2537907"/>
        <a:ext cx="6367955" cy="576797"/>
      </dsp:txXfrm>
    </dsp:sp>
    <dsp:sp modelId="{68AC8CE9-6564-45AF-995E-04F1A4364384}">
      <dsp:nvSpPr>
        <dsp:cNvPr id="0" name=""/>
        <dsp:cNvSpPr/>
      </dsp:nvSpPr>
      <dsp:spPr>
        <a:xfrm>
          <a:off x="516421" y="2595586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7A9C2-C663-4D99-997C-29782C0E0227}">
      <dsp:nvSpPr>
        <dsp:cNvPr id="0" name=""/>
        <dsp:cNvSpPr/>
      </dsp:nvSpPr>
      <dsp:spPr>
        <a:xfrm>
          <a:off x="0" y="3172383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учет финансирования, использования средств источников финансирования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3172383"/>
        <a:ext cx="6367955" cy="576797"/>
      </dsp:txXfrm>
    </dsp:sp>
    <dsp:sp modelId="{E88634F5-9E5C-46DD-884E-75D9BF908C2F}">
      <dsp:nvSpPr>
        <dsp:cNvPr id="0" name=""/>
        <dsp:cNvSpPr/>
      </dsp:nvSpPr>
      <dsp:spPr>
        <a:xfrm>
          <a:off x="516421" y="3230063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D873E-0CE8-4C3B-B281-AB37992E6702}">
      <dsp:nvSpPr>
        <dsp:cNvPr id="0" name=""/>
        <dsp:cNvSpPr/>
      </dsp:nvSpPr>
      <dsp:spPr>
        <a:xfrm>
          <a:off x="0" y="3806860"/>
          <a:ext cx="8032044" cy="5767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</a:t>
          </a:r>
          <a:endParaRPr lang="ru-RU" sz="1400" b="1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664088" y="3806860"/>
        <a:ext cx="6367955" cy="576797"/>
      </dsp:txXfrm>
    </dsp:sp>
    <dsp:sp modelId="{DCDD6092-B630-4D2F-A5E7-7185F2769605}">
      <dsp:nvSpPr>
        <dsp:cNvPr id="0" name=""/>
        <dsp:cNvSpPr/>
      </dsp:nvSpPr>
      <dsp:spPr>
        <a:xfrm>
          <a:off x="516421" y="3864540"/>
          <a:ext cx="688924" cy="4614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EF28B-1AF2-4558-9A97-7937E179AA31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93969"/>
                <a:lumOff val="45855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93969"/>
                <a:lumOff val="45855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93969"/>
                <a:lumOff val="458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44F750-E539-402F-8B82-19EE70B5484B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78307"/>
                <a:lumOff val="38213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78307"/>
                <a:lumOff val="38213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78307"/>
                <a:lumOff val="382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CE3F69-4F86-4444-BB35-5DBCB0C36F12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2646"/>
                <a:lumOff val="3057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2646"/>
                <a:lumOff val="3057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2646"/>
                <a:lumOff val="305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16F5A-8D19-4A17-996C-F4D7BF55086F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46984"/>
                <a:lumOff val="22928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46984"/>
                <a:lumOff val="22928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46984"/>
                <a:lumOff val="229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28E0EC-BC25-41ED-9557-A2309DF631D5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31323"/>
                <a:lumOff val="15285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31323"/>
                <a:lumOff val="15285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31323"/>
                <a:lumOff val="152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F2A7BB-489A-45C6-8887-035D17DFBF39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5662"/>
                <a:lumOff val="7643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5662"/>
                <a:lumOff val="7643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5662"/>
                <a:lumOff val="7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06C2EC-BC0D-4C39-A934-C83B4783C25A}">
      <dsp:nvSpPr>
        <dsp:cNvPr id="0" name=""/>
        <dsp:cNvSpPr/>
      </dsp:nvSpPr>
      <dsp:spPr>
        <a:xfrm>
          <a:off x="1447248" y="559188"/>
          <a:ext cx="4439731" cy="4439731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937F68-D3AF-48AE-84F1-1B7965EE9AC8}">
      <dsp:nvSpPr>
        <dsp:cNvPr id="0" name=""/>
        <dsp:cNvSpPr/>
      </dsp:nvSpPr>
      <dsp:spPr>
        <a:xfrm>
          <a:off x="2316201" y="1447840"/>
          <a:ext cx="2701826" cy="266242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effectLst/>
            </a:rPr>
            <a:t>Объединение различных отделов в единое информационное поле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905"/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905"/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>
            <a:ln w="1905"/>
            <a:effectLst/>
          </a:endParaRPr>
        </a:p>
      </dsp:txBody>
      <dsp:txXfrm>
        <a:off x="2711874" y="1837744"/>
        <a:ext cx="1910480" cy="1882620"/>
      </dsp:txXfrm>
    </dsp:sp>
    <dsp:sp modelId="{81430B3C-1218-4AF1-83F5-3C0761931322}">
      <dsp:nvSpPr>
        <dsp:cNvPr id="0" name=""/>
        <dsp:cNvSpPr/>
      </dsp:nvSpPr>
      <dsp:spPr>
        <a:xfrm>
          <a:off x="2957454" y="-86498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Производственно-технический отдел</a:t>
          </a:r>
          <a:endParaRPr lang="ru-RU" sz="1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165308" y="115307"/>
        <a:ext cx="1003611" cy="974401"/>
      </dsp:txXfrm>
    </dsp:sp>
    <dsp:sp modelId="{96D6CF0E-E35E-4006-80FB-318A947FF496}">
      <dsp:nvSpPr>
        <dsp:cNvPr id="0" name=""/>
        <dsp:cNvSpPr/>
      </dsp:nvSpPr>
      <dsp:spPr>
        <a:xfrm>
          <a:off x="4659148" y="732993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5662"/>
                <a:lumOff val="778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5662"/>
                <a:lumOff val="778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5662"/>
                <a:lumOff val="77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Сметно-договорной отдел</a:t>
          </a:r>
          <a:endParaRPr lang="ru-RU" sz="1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867002" y="934798"/>
        <a:ext cx="1003611" cy="974401"/>
      </dsp:txXfrm>
    </dsp:sp>
    <dsp:sp modelId="{1BBE6856-19F0-455C-A908-3B6445DB5F5E}">
      <dsp:nvSpPr>
        <dsp:cNvPr id="0" name=""/>
        <dsp:cNvSpPr/>
      </dsp:nvSpPr>
      <dsp:spPr>
        <a:xfrm>
          <a:off x="5079432" y="2574376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31323"/>
                <a:lumOff val="1556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31323"/>
                <a:lumOff val="1556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31323"/>
                <a:lumOff val="155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Бухгалтерия</a:t>
          </a:r>
          <a:endParaRPr lang="ru-RU" sz="1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287286" y="2776181"/>
        <a:ext cx="1003611" cy="974401"/>
      </dsp:txXfrm>
    </dsp:sp>
    <dsp:sp modelId="{BE9631AD-8735-4857-89A0-485A347E09FF}">
      <dsp:nvSpPr>
        <dsp:cNvPr id="0" name=""/>
        <dsp:cNvSpPr/>
      </dsp:nvSpPr>
      <dsp:spPr>
        <a:xfrm>
          <a:off x="3901823" y="4051050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46984"/>
                <a:lumOff val="2335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46984"/>
                <a:lumOff val="2335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46984"/>
                <a:lumOff val="233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Кладовщики</a:t>
          </a:r>
          <a:endParaRPr lang="ru-RU" sz="1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109677" y="4252855"/>
        <a:ext cx="1003611" cy="974401"/>
      </dsp:txXfrm>
    </dsp:sp>
    <dsp:sp modelId="{AF976C6F-372A-487D-8D83-AF3679265196}">
      <dsp:nvSpPr>
        <dsp:cNvPr id="0" name=""/>
        <dsp:cNvSpPr/>
      </dsp:nvSpPr>
      <dsp:spPr>
        <a:xfrm>
          <a:off x="2013086" y="4051050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2646"/>
                <a:lumOff val="3113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2646"/>
                <a:lumOff val="3113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2646"/>
                <a:lumOff val="311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Табельщики</a:t>
          </a:r>
          <a:endParaRPr lang="ru-RU" sz="1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220940" y="4252855"/>
        <a:ext cx="1003611" cy="974401"/>
      </dsp:txXfrm>
    </dsp:sp>
    <dsp:sp modelId="{0133A190-3A89-4F2B-8656-701DAF8F8347}">
      <dsp:nvSpPr>
        <dsp:cNvPr id="0" name=""/>
        <dsp:cNvSpPr/>
      </dsp:nvSpPr>
      <dsp:spPr>
        <a:xfrm>
          <a:off x="835477" y="2574376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78307"/>
                <a:lumOff val="389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78307"/>
                <a:lumOff val="389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78307"/>
                <a:lumOff val="38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Мастера и начальники участков</a:t>
          </a:r>
          <a:endParaRPr lang="ru-RU" sz="1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043331" y="2776181"/>
        <a:ext cx="1003611" cy="974401"/>
      </dsp:txXfrm>
    </dsp:sp>
    <dsp:sp modelId="{D8219527-9404-48CC-BC8F-F34698678BD5}">
      <dsp:nvSpPr>
        <dsp:cNvPr id="0" name=""/>
        <dsp:cNvSpPr/>
      </dsp:nvSpPr>
      <dsp:spPr>
        <a:xfrm>
          <a:off x="1255761" y="732993"/>
          <a:ext cx="1419319" cy="13780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93969"/>
                <a:lumOff val="4670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93969"/>
                <a:lumOff val="4670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93969"/>
                <a:lumOff val="46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Транспорт- ный отдел, диспетчер</a:t>
          </a:r>
          <a:endParaRPr lang="ru-RU" sz="12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63615" y="934798"/>
        <a:ext cx="1003611" cy="974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CF65-1350-45E0-B558-5E2C2624E871}">
      <dsp:nvSpPr>
        <dsp:cNvPr id="0" name=""/>
        <dsp:cNvSpPr/>
      </dsp:nvSpPr>
      <dsp:spPr>
        <a:xfrm rot="16200000">
          <a:off x="-2087226" y="7601"/>
          <a:ext cx="5016852" cy="842400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accent4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 Оперативный учет</a:t>
          </a:r>
          <a:endParaRPr lang="ru-RU" sz="36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-2046103" y="48724"/>
        <a:ext cx="4934606" cy="760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432D5-1BD0-4D0C-A0E9-7A2BB778D571}">
      <dsp:nvSpPr>
        <dsp:cNvPr id="0" name=""/>
        <dsp:cNvSpPr/>
      </dsp:nvSpPr>
      <dsp:spPr>
        <a:xfrm>
          <a:off x="532197" y="0"/>
          <a:ext cx="5298132" cy="90632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Замена ручного расчета на автоматизированный</a:t>
          </a:r>
        </a:p>
      </dsp:txBody>
      <dsp:txXfrm>
        <a:off x="558742" y="26545"/>
        <a:ext cx="4214092" cy="853239"/>
      </dsp:txXfrm>
    </dsp:sp>
    <dsp:sp modelId="{F3A3D75A-5A11-4131-80AF-65647603653C}">
      <dsp:nvSpPr>
        <dsp:cNvPr id="0" name=""/>
        <dsp:cNvSpPr/>
      </dsp:nvSpPr>
      <dsp:spPr>
        <a:xfrm>
          <a:off x="803383" y="1032208"/>
          <a:ext cx="5298132" cy="906329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Автоматическое получение отчетов по себестоимости СМР в разрезе объектов строительства, прямым затратам и накладным расходам</a:t>
          </a:r>
        </a:p>
      </dsp:txBody>
      <dsp:txXfrm>
        <a:off x="829928" y="1058753"/>
        <a:ext cx="4260288" cy="853239"/>
      </dsp:txXfrm>
    </dsp:sp>
    <dsp:sp modelId="{18C61983-F29D-4C99-8EC9-88B6E41FFB3B}">
      <dsp:nvSpPr>
        <dsp:cNvPr id="0" name=""/>
        <dsp:cNvSpPr/>
      </dsp:nvSpPr>
      <dsp:spPr>
        <a:xfrm>
          <a:off x="1006807" y="2064416"/>
          <a:ext cx="5298132" cy="906329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эффективности использования рабочего времени бухгалтера</a:t>
          </a:r>
        </a:p>
      </dsp:txBody>
      <dsp:txXfrm>
        <a:off x="1033352" y="2090961"/>
        <a:ext cx="4260288" cy="853239"/>
      </dsp:txXfrm>
    </dsp:sp>
    <dsp:sp modelId="{5AAAF2C3-A3BA-4DE3-9846-5D7CAE3000D0}">
      <dsp:nvSpPr>
        <dsp:cNvPr id="0" name=""/>
        <dsp:cNvSpPr/>
      </dsp:nvSpPr>
      <dsp:spPr>
        <a:xfrm>
          <a:off x="1277941" y="3096624"/>
          <a:ext cx="5298132" cy="906329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</a:rPr>
            <a:t>Повышение качества внутренней отчетности для руководства</a:t>
          </a:r>
        </a:p>
      </dsp:txBody>
      <dsp:txXfrm>
        <a:off x="1304486" y="3123169"/>
        <a:ext cx="4260288" cy="853239"/>
      </dsp:txXfrm>
    </dsp:sp>
    <dsp:sp modelId="{512C3668-7BCA-4169-BAD2-FA4782796D79}">
      <dsp:nvSpPr>
        <dsp:cNvPr id="0" name=""/>
        <dsp:cNvSpPr/>
      </dsp:nvSpPr>
      <dsp:spPr>
        <a:xfrm>
          <a:off x="1582558" y="4128832"/>
          <a:ext cx="5298132" cy="9063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80975" lvl="0" indent="0"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b="1" kern="1200" cap="none" spc="0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  <a:effectLst/>
              <a:latin typeface="+mn-lt"/>
              <a:ea typeface="+mn-ea"/>
              <a:cs typeface="+mn-cs"/>
            </a:rPr>
            <a:t>Выявление внутренних резервов рентабельности выполнения СМР</a:t>
          </a:r>
        </a:p>
      </dsp:txBody>
      <dsp:txXfrm>
        <a:off x="1609103" y="4155377"/>
        <a:ext cx="4260288" cy="853239"/>
      </dsp:txXfrm>
    </dsp:sp>
    <dsp:sp modelId="{F2C1DF5B-8F4F-4205-84DD-6CC56DD32197}">
      <dsp:nvSpPr>
        <dsp:cNvPr id="0" name=""/>
        <dsp:cNvSpPr/>
      </dsp:nvSpPr>
      <dsp:spPr>
        <a:xfrm>
          <a:off x="4709018" y="662123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4841568" y="662123"/>
        <a:ext cx="324013" cy="443308"/>
      </dsp:txXfrm>
    </dsp:sp>
    <dsp:sp modelId="{9EE63173-F78C-4204-998A-1245CA3CF423}">
      <dsp:nvSpPr>
        <dsp:cNvPr id="0" name=""/>
        <dsp:cNvSpPr/>
      </dsp:nvSpPr>
      <dsp:spPr>
        <a:xfrm>
          <a:off x="5104657" y="1694332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5237207" y="1694332"/>
        <a:ext cx="324013" cy="443308"/>
      </dsp:txXfrm>
    </dsp:sp>
    <dsp:sp modelId="{1CD28E08-76B5-4D7A-B4DF-7798B7887F73}">
      <dsp:nvSpPr>
        <dsp:cNvPr id="0" name=""/>
        <dsp:cNvSpPr/>
      </dsp:nvSpPr>
      <dsp:spPr>
        <a:xfrm>
          <a:off x="5500297" y="2711434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5632847" y="2711434"/>
        <a:ext cx="324013" cy="443308"/>
      </dsp:txXfrm>
    </dsp:sp>
    <dsp:sp modelId="{0FACE611-4470-48A4-A485-1BEB0FBA119D}">
      <dsp:nvSpPr>
        <dsp:cNvPr id="0" name=""/>
        <dsp:cNvSpPr/>
      </dsp:nvSpPr>
      <dsp:spPr>
        <a:xfrm>
          <a:off x="5895937" y="3753713"/>
          <a:ext cx="589113" cy="58911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sp:txBody>
      <dsp:txXfrm>
        <a:off x="6028487" y="3753713"/>
        <a:ext cx="324013" cy="443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E4CC7-442F-4B86-B0A4-C30E0416F860}">
      <dsp:nvSpPr>
        <dsp:cNvPr id="0" name=""/>
        <dsp:cNvSpPr/>
      </dsp:nvSpPr>
      <dsp:spPr>
        <a:xfrm>
          <a:off x="2672597" y="1752188"/>
          <a:ext cx="1989033" cy="1874770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905"/>
              <a:solidFill>
                <a:srgbClr val="990000"/>
              </a:solidFill>
              <a:effectLst/>
            </a:rPr>
            <a:t>Функциональная деятельность ПТО строительной организации</a:t>
          </a:r>
          <a:endParaRPr lang="ru-RU" sz="1200" b="1" kern="1200" cap="none" spc="0" dirty="0">
            <a:ln w="1905"/>
            <a:solidFill>
              <a:srgbClr val="990000"/>
            </a:solidFill>
            <a:effectLst/>
          </a:endParaRPr>
        </a:p>
      </dsp:txBody>
      <dsp:txXfrm>
        <a:off x="2963884" y="2026742"/>
        <a:ext cx="1406459" cy="1325662"/>
      </dsp:txXfrm>
    </dsp:sp>
    <dsp:sp modelId="{4F107C0C-0B16-487B-971F-A6508469357E}">
      <dsp:nvSpPr>
        <dsp:cNvPr id="0" name=""/>
        <dsp:cNvSpPr/>
      </dsp:nvSpPr>
      <dsp:spPr>
        <a:xfrm rot="16200000">
          <a:off x="3607601" y="1404618"/>
          <a:ext cx="119026" cy="477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25455" y="1517931"/>
        <a:ext cx="83318" cy="286379"/>
      </dsp:txXfrm>
    </dsp:sp>
    <dsp:sp modelId="{D94BF647-C281-4EDE-91BF-EC979FC39702}">
      <dsp:nvSpPr>
        <dsp:cNvPr id="0" name=""/>
        <dsp:cNvSpPr/>
      </dsp:nvSpPr>
      <dsp:spPr>
        <a:xfrm>
          <a:off x="2807016" y="-79957"/>
          <a:ext cx="1720195" cy="1607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1905"/>
              <a:solidFill>
                <a:srgbClr val="990000"/>
              </a:solidFill>
              <a:effectLst/>
            </a:rPr>
            <a:t>подготовка и оформление договоров с заказчиком и субподрядчиками</a:t>
          </a:r>
          <a:endParaRPr lang="ru-RU" sz="1000" b="1" kern="1200" cap="none" spc="0" dirty="0">
            <a:ln w="1905"/>
            <a:solidFill>
              <a:srgbClr val="990000"/>
            </a:solidFill>
            <a:effectLst/>
          </a:endParaRPr>
        </a:p>
      </dsp:txBody>
      <dsp:txXfrm>
        <a:off x="3058933" y="155466"/>
        <a:ext cx="1216361" cy="1136721"/>
      </dsp:txXfrm>
    </dsp:sp>
    <dsp:sp modelId="{C0200B04-9DDF-4BD9-B501-DA2DC2E49CAC}">
      <dsp:nvSpPr>
        <dsp:cNvPr id="0" name=""/>
        <dsp:cNvSpPr/>
      </dsp:nvSpPr>
      <dsp:spPr>
        <a:xfrm rot="19800000">
          <a:off x="4544943" y="1914733"/>
          <a:ext cx="101761" cy="477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546988" y="2017824"/>
        <a:ext cx="71233" cy="286379"/>
      </dsp:txXfrm>
    </dsp:sp>
    <dsp:sp modelId="{30AC5740-3B41-4482-869C-E536C7C85BAD}">
      <dsp:nvSpPr>
        <dsp:cNvPr id="0" name=""/>
        <dsp:cNvSpPr/>
      </dsp:nvSpPr>
      <dsp:spPr>
        <a:xfrm>
          <a:off x="4565254" y="939499"/>
          <a:ext cx="1608493" cy="1534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1905"/>
              <a:solidFill>
                <a:srgbClr val="990000"/>
              </a:solidFill>
              <a:effectLst/>
            </a:rPr>
            <a:t>контроль за обеспечением объектов актуальной ПСД, материалами, транспортом, оборудованием, инструментами</a:t>
          </a:r>
          <a:endParaRPr lang="ru-RU" sz="1000" b="1" kern="1200" cap="none" spc="0" dirty="0">
            <a:ln w="1905"/>
            <a:solidFill>
              <a:srgbClr val="990000"/>
            </a:solidFill>
            <a:effectLst/>
          </a:endParaRPr>
        </a:p>
      </dsp:txBody>
      <dsp:txXfrm>
        <a:off x="4800812" y="1164207"/>
        <a:ext cx="1137377" cy="1084984"/>
      </dsp:txXfrm>
    </dsp:sp>
    <dsp:sp modelId="{46FA1138-5DA7-472D-AD48-6DDCA2401985}">
      <dsp:nvSpPr>
        <dsp:cNvPr id="0" name=""/>
        <dsp:cNvSpPr/>
      </dsp:nvSpPr>
      <dsp:spPr>
        <a:xfrm rot="1800000">
          <a:off x="4544943" y="2987115"/>
          <a:ext cx="101761" cy="477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546988" y="3074942"/>
        <a:ext cx="71233" cy="286379"/>
      </dsp:txXfrm>
    </dsp:sp>
    <dsp:sp modelId="{BFA6ABCB-0FB5-4C4A-8ED2-50CF445EB4DC}">
      <dsp:nvSpPr>
        <dsp:cNvPr id="0" name=""/>
        <dsp:cNvSpPr/>
      </dsp:nvSpPr>
      <dsp:spPr>
        <a:xfrm>
          <a:off x="4565254" y="2905246"/>
          <a:ext cx="1608493" cy="1534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1905"/>
              <a:solidFill>
                <a:srgbClr val="990000"/>
              </a:solidFill>
              <a:effectLst/>
            </a:rPr>
            <a:t>ежедневный оперативный контроль за ходом производства работ</a:t>
          </a:r>
          <a:endParaRPr lang="ru-RU" sz="1000" b="1" kern="1200" cap="none" spc="0" dirty="0">
            <a:ln w="1905"/>
            <a:solidFill>
              <a:srgbClr val="990000"/>
            </a:solidFill>
            <a:effectLst/>
          </a:endParaRPr>
        </a:p>
      </dsp:txBody>
      <dsp:txXfrm>
        <a:off x="4800812" y="3129954"/>
        <a:ext cx="1137377" cy="1084984"/>
      </dsp:txXfrm>
    </dsp:sp>
    <dsp:sp modelId="{7810327D-32AB-4570-9E13-D9B26751A7A7}">
      <dsp:nvSpPr>
        <dsp:cNvPr id="0" name=""/>
        <dsp:cNvSpPr/>
      </dsp:nvSpPr>
      <dsp:spPr>
        <a:xfrm rot="5400000">
          <a:off x="3597906" y="3514972"/>
          <a:ext cx="138415" cy="477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18668" y="3589669"/>
        <a:ext cx="96891" cy="286379"/>
      </dsp:txXfrm>
    </dsp:sp>
    <dsp:sp modelId="{334B5957-8FB5-4885-A9E9-E19D02B4EBD6}">
      <dsp:nvSpPr>
        <dsp:cNvPr id="0" name=""/>
        <dsp:cNvSpPr/>
      </dsp:nvSpPr>
      <dsp:spPr>
        <a:xfrm>
          <a:off x="2862867" y="3888120"/>
          <a:ext cx="1608493" cy="1534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1905"/>
              <a:solidFill>
                <a:srgbClr val="990000"/>
              </a:solidFill>
              <a:effectLst/>
            </a:rPr>
            <a:t>определение и учет объемов и стоимости выполненных работ, а также затрат</a:t>
          </a:r>
          <a:endParaRPr lang="ru-RU" sz="1000" b="1" kern="1200" cap="none" spc="0" dirty="0">
            <a:ln w="1905"/>
            <a:solidFill>
              <a:srgbClr val="990000"/>
            </a:solidFill>
            <a:effectLst/>
          </a:endParaRPr>
        </a:p>
      </dsp:txBody>
      <dsp:txXfrm>
        <a:off x="3098425" y="4112828"/>
        <a:ext cx="1137377" cy="1084984"/>
      </dsp:txXfrm>
    </dsp:sp>
    <dsp:sp modelId="{50D21409-BD80-4EF7-B043-7E0EED4EECF9}">
      <dsp:nvSpPr>
        <dsp:cNvPr id="0" name=""/>
        <dsp:cNvSpPr/>
      </dsp:nvSpPr>
      <dsp:spPr>
        <a:xfrm rot="9000000">
          <a:off x="2687524" y="2987115"/>
          <a:ext cx="101761" cy="477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0800000">
        <a:off x="2716007" y="3074942"/>
        <a:ext cx="71233" cy="286379"/>
      </dsp:txXfrm>
    </dsp:sp>
    <dsp:sp modelId="{5387A35D-87A1-4E88-918D-E92DBB8AD94A}">
      <dsp:nvSpPr>
        <dsp:cNvPr id="0" name=""/>
        <dsp:cNvSpPr/>
      </dsp:nvSpPr>
      <dsp:spPr>
        <a:xfrm>
          <a:off x="1160480" y="2905246"/>
          <a:ext cx="1608493" cy="1534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1905"/>
              <a:solidFill>
                <a:srgbClr val="990000"/>
              </a:solidFill>
              <a:effectLst/>
            </a:rPr>
            <a:t>составление и регулярная передача заказчику актов КС-2 и справок КС-3</a:t>
          </a:r>
          <a:endParaRPr lang="ru-RU" sz="1000" b="1" kern="1200" cap="none" spc="0" dirty="0">
            <a:ln w="1905"/>
            <a:solidFill>
              <a:srgbClr val="990000"/>
            </a:solidFill>
            <a:effectLst/>
          </a:endParaRPr>
        </a:p>
      </dsp:txBody>
      <dsp:txXfrm>
        <a:off x="1396038" y="3129954"/>
        <a:ext cx="1137377" cy="1084984"/>
      </dsp:txXfrm>
    </dsp:sp>
    <dsp:sp modelId="{84E8C8D2-057E-4489-A2A4-A0C38A98EA6B}">
      <dsp:nvSpPr>
        <dsp:cNvPr id="0" name=""/>
        <dsp:cNvSpPr/>
      </dsp:nvSpPr>
      <dsp:spPr>
        <a:xfrm rot="12600000">
          <a:off x="2687524" y="1914733"/>
          <a:ext cx="101761" cy="4772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cap="none" spc="0">
            <a:ln w="1905"/>
            <a:solidFill>
              <a:srgbClr val="99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0800000">
        <a:off x="2716007" y="2017824"/>
        <a:ext cx="71233" cy="286379"/>
      </dsp:txXfrm>
    </dsp:sp>
    <dsp:sp modelId="{5AF668C7-5D14-4884-B11D-EBD4504692F1}">
      <dsp:nvSpPr>
        <dsp:cNvPr id="0" name=""/>
        <dsp:cNvSpPr/>
      </dsp:nvSpPr>
      <dsp:spPr>
        <a:xfrm>
          <a:off x="1160480" y="939499"/>
          <a:ext cx="1608493" cy="1534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1905"/>
              <a:solidFill>
                <a:srgbClr val="990000"/>
              </a:solidFill>
              <a:effectLst/>
            </a:rPr>
            <a:t>учет расхода материалов, в том числе и сверх нормативного</a:t>
          </a:r>
          <a:endParaRPr lang="ru-RU" sz="1000" b="1" kern="1200" cap="none" spc="0" dirty="0">
            <a:ln w="1905"/>
            <a:solidFill>
              <a:srgbClr val="990000"/>
            </a:solidFill>
            <a:effectLst/>
          </a:endParaRPr>
        </a:p>
      </dsp:txBody>
      <dsp:txXfrm>
        <a:off x="1396038" y="1164207"/>
        <a:ext cx="1137377" cy="10849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A18B6-6109-444B-A628-78078DEF269D}">
      <dsp:nvSpPr>
        <dsp:cNvPr id="0" name=""/>
        <dsp:cNvSpPr/>
      </dsp:nvSpPr>
      <dsp:spPr>
        <a:xfrm>
          <a:off x="1308469" y="22578"/>
          <a:ext cx="2756586" cy="97829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4">
                  <a:lumMod val="90000"/>
                  <a:lumOff val="10000"/>
                </a:schemeClr>
              </a:solidFill>
            </a:rPr>
            <a:t>Оперативное планирование и учет выполненных СМР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70334"/>
        <a:ext cx="2661074" cy="882784"/>
      </dsp:txXfrm>
    </dsp:sp>
    <dsp:sp modelId="{29D54FB2-5453-4F92-A4D9-AAAB5126564A}">
      <dsp:nvSpPr>
        <dsp:cNvPr id="0" name=""/>
        <dsp:cNvSpPr/>
      </dsp:nvSpPr>
      <dsp:spPr>
        <a:xfrm>
          <a:off x="1308469" y="1040535"/>
          <a:ext cx="2756586" cy="97829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Формирование нарядов на работу техники и сдельных нарядов на выполнение СМР рабочими-строителями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1088291"/>
        <a:ext cx="2661074" cy="882784"/>
      </dsp:txXfrm>
    </dsp:sp>
    <dsp:sp modelId="{AA790710-B1C4-434A-9DB7-75BB57665ACF}">
      <dsp:nvSpPr>
        <dsp:cNvPr id="0" name=""/>
        <dsp:cNvSpPr/>
      </dsp:nvSpPr>
      <dsp:spPr>
        <a:xfrm>
          <a:off x="1308469" y="2067746"/>
          <a:ext cx="2756586" cy="97829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4">
                  <a:lumMod val="90000"/>
                  <a:lumOff val="10000"/>
                </a:schemeClr>
              </a:solidFill>
            </a:rPr>
            <a:t>Определение норм списания материалов на основании выполненных объемов работ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2115502"/>
        <a:ext cx="2661074" cy="882784"/>
      </dsp:txXfrm>
    </dsp:sp>
    <dsp:sp modelId="{AE5574C9-9D99-412B-BE14-E2EB9EF7EF28}">
      <dsp:nvSpPr>
        <dsp:cNvPr id="0" name=""/>
        <dsp:cNvSpPr/>
      </dsp:nvSpPr>
      <dsp:spPr>
        <a:xfrm>
          <a:off x="1308469" y="3085703"/>
          <a:ext cx="2756586" cy="97829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accent4">
                  <a:lumMod val="90000"/>
                  <a:lumOff val="10000"/>
                </a:schemeClr>
              </a:solidFill>
            </a:rPr>
            <a:t>Оперативный анализ запланированных расходов и понесенных затрат</a:t>
          </a:r>
          <a:endParaRPr lang="ru-RU" sz="1400" kern="1200" dirty="0">
            <a:solidFill>
              <a:schemeClr val="accent4">
                <a:lumMod val="90000"/>
                <a:lumOff val="10000"/>
              </a:schemeClr>
            </a:solidFill>
          </a:endParaRPr>
        </a:p>
      </dsp:txBody>
      <dsp:txXfrm>
        <a:off x="1356225" y="3133459"/>
        <a:ext cx="2661074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5A4DD8E-1834-4901-A05A-FFCA9B951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9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0A0875F-6827-4448-B2B3-E4574570D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Представляем</a:t>
            </a:r>
            <a:r>
              <a:rPr lang="ru-RU" baseline="0" dirty="0" smtClean="0"/>
              <a:t> Вашему вниманию презентационный материал на тему «1С:Бухгалтерия строительной организации для Казахстана» – отраслевое решение фирмы «1С», возможности планирования и ведения оперативного учета за исполнением СМР для инженера ПТО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0473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</a:rPr>
              <a:t>Итак, Вы </a:t>
            </a:r>
            <a:r>
              <a:rPr lang="en-US" b="1" dirty="0" smtClean="0">
                <a:latin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</a:rPr>
              <a:t>инженер</a:t>
            </a:r>
            <a:r>
              <a:rPr lang="ru-RU" b="1" baseline="0" dirty="0" smtClean="0">
                <a:latin typeface="Times New Roman" pitchFamily="18" charset="0"/>
              </a:rPr>
              <a:t> производственно-технического отдела </a:t>
            </a:r>
            <a:r>
              <a:rPr lang="ru-RU" b="1" dirty="0" smtClean="0">
                <a:latin typeface="Times New Roman" pitchFamily="18" charset="0"/>
              </a:rPr>
              <a:t>строительной организации</a:t>
            </a:r>
          </a:p>
          <a:p>
            <a:pPr algn="l"/>
            <a:endParaRPr lang="ru-RU" b="1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Наверное Вам бы пригодился автоматизированный помощник, с помощью которого можно</a:t>
            </a:r>
            <a:r>
              <a:rPr lang="ru-RU" sz="105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решить</a:t>
            </a:r>
            <a:r>
              <a:rPr lang="ru-RU" sz="105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следующие задачи?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Составление нормативных расценок на выполнение строительно-монтажных работ;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Объемное планирование работ по объектам строительства;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Формирование нарядов на работу техники и на выполнение СМР рабочими-строителями;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Учет принятых субподрядных работ;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Ведение журнала выполненных работ, в том числе на основании первичных документов;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Составление актов выполненных работ для заказчика;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Составление актов инвентаризации незавершенного производства строительно-монтажных работ по выполненным, но не принятым в периоде работам..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С программным продуктом «1С:Бухгалтерия строительной организации для Казахстана» у Вас появилась возможность получить такого</a:t>
            </a:r>
            <a:r>
              <a:rPr lang="ru-RU" baseline="0" dirty="0" smtClean="0"/>
              <a:t> незаменимого помощника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8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Итак, рассмотрим более подробно функциональные возможности программного продукта для инженера производственно-технического</a:t>
            </a:r>
            <a:r>
              <a:rPr lang="ru-RU" baseline="0" dirty="0" smtClean="0"/>
              <a:t> отдела</a:t>
            </a:r>
            <a:r>
              <a:rPr lang="ru-RU" dirty="0" smtClean="0"/>
              <a:t>, как одного из пользователей</a:t>
            </a:r>
            <a:r>
              <a:rPr lang="ru-RU" baseline="0" dirty="0" smtClean="0"/>
              <a:t> автоматизированной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60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Производственно-технический отдел строительной организации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главное подразделение предприятия, координирующее ход выполнения и  обеспечивающее техническое сопровождение строительно-монтажных работ от начала строительства до сдачи в эксплуатацию объекта. Перед производственно-техническим отделом стоят основные задачи</a:t>
            </a:r>
            <a:r>
              <a:rPr lang="ru-RU" dirty="0" smtClean="0"/>
              <a:t>, которые заключаются в контроле качества и комплектности поступающей от заказчика проектной и рабочей документации, подготовке регламентирующей документации на осуществление строительства, регулярном проведении производственного контроля качества выполнения СМР, непрерывном контроле и определении плановой себестоимости затрат.</a:t>
            </a:r>
          </a:p>
          <a:p>
            <a:endParaRPr lang="ru-RU" dirty="0" smtClean="0"/>
          </a:p>
          <a:p>
            <a:r>
              <a:rPr lang="ru-RU" dirty="0" smtClean="0"/>
              <a:t>Исходя из обозначенных задач, инженеры ПТО обязаны выполнять следующие функции:</a:t>
            </a:r>
          </a:p>
          <a:p>
            <a:r>
              <a:rPr lang="ru-RU" dirty="0" smtClean="0"/>
              <a:t>- подготовка и оформление договоров с заказчиком и специализированными организациями (субподрядчиками);</a:t>
            </a:r>
          </a:p>
          <a:p>
            <a:r>
              <a:rPr lang="ru-RU" dirty="0" smtClean="0"/>
              <a:t>-контроль за своевременным обеспечением объектов строительства актуальной проектной, рабочей и сметной документацией, материалами, транспортом, оборудованием, инструментами и т.д.;</a:t>
            </a:r>
          </a:p>
          <a:p>
            <a:r>
              <a:rPr lang="ru-RU" dirty="0" smtClean="0"/>
              <a:t>- ежедневный оперативный контроль за ходом производства, в том числе выполнением суточных производственных заданий в соответствии с проектной документацией, комплектностью и состоянием незавершенного строительства, рациональным использованием материалов и строительных машин и т.д.;</a:t>
            </a:r>
          </a:p>
          <a:p>
            <a:r>
              <a:rPr lang="ru-RU" dirty="0" smtClean="0"/>
              <a:t>-определение и учет объемов и стоимости выполненных работ, а также затрат;</a:t>
            </a:r>
          </a:p>
          <a:p>
            <a:r>
              <a:rPr lang="ru-RU" dirty="0" smtClean="0"/>
              <a:t>- составление и регулярная передача заказчику актов КС-2 и справок КС-3;</a:t>
            </a:r>
          </a:p>
          <a:p>
            <a:r>
              <a:rPr lang="ru-RU" dirty="0" smtClean="0"/>
              <a:t>- учет расхода материалов, в том числе и сверхнормативного;</a:t>
            </a:r>
          </a:p>
          <a:p>
            <a:r>
              <a:rPr lang="ru-RU" dirty="0" smtClean="0"/>
              <a:t>- ведение установленной отчетной документации и своевременное ее предоставление заказчику.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18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 время производства строительно-монтажных работ, при всем</a:t>
            </a:r>
            <a:r>
              <a:rPr lang="ru-RU" baseline="0" dirty="0" smtClean="0"/>
              <a:t> их разнообразии,</a:t>
            </a:r>
            <a:r>
              <a:rPr lang="ru-RU" dirty="0" smtClean="0"/>
              <a:t> у инженера производственно-технического отдела  возникает потребность в оперативном</a:t>
            </a:r>
            <a:r>
              <a:rPr lang="ru-RU" baseline="0" dirty="0" smtClean="0"/>
              <a:t> управлении процессом строительства.</a:t>
            </a:r>
            <a:endParaRPr lang="ru-RU" dirty="0" smtClean="0"/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оперативного ведения производственного</a:t>
            </a:r>
            <a:r>
              <a:rPr lang="ru-RU" baseline="0" dirty="0" smtClean="0"/>
              <a:t> </a:t>
            </a:r>
            <a:r>
              <a:rPr lang="ru-RU" dirty="0" smtClean="0"/>
              <a:t>учета в</a:t>
            </a:r>
            <a:r>
              <a:rPr lang="ru-RU" baseline="0" dirty="0" smtClean="0"/>
              <a:t> данном программном продукте имеется возможность формирования  документов, которые помогают как при планировании, так и при учете фактически исполненного объема работ.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Вышеуказанные документы подразделяются на группы: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Документы по Планированию СМР - п</a:t>
            </a:r>
            <a:r>
              <a:rPr lang="ru-RU" dirty="0" smtClean="0"/>
              <a:t>редназначены для регистрации объемного плана работ по объекту строительства на основании количества работ по договору и нормативных ресурсов;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Документы по Учету исполнения СМР - п</a:t>
            </a:r>
            <a:r>
              <a:rPr lang="ru-RU" dirty="0" smtClean="0"/>
              <a:t>редназначен для регистрации выполненных по объекту строительно-монтажных работ в натуральном выражении и используется для определения норм списания материалов на основании выполненных объемов работ, а также для </a:t>
            </a:r>
            <a:r>
              <a:rPr lang="ru-RU" dirty="0" smtClean="0">
                <a:solidFill>
                  <a:srgbClr val="0070C0"/>
                </a:solidFill>
              </a:rPr>
              <a:t>последующего составления акта выполненных строительно-монтажных работ для Заказчика;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Документы для Работы с Заказчиками </a:t>
            </a:r>
            <a:r>
              <a:rPr lang="ru-RU" baseline="0" dirty="0" smtClean="0"/>
              <a:t>- </a:t>
            </a:r>
            <a:r>
              <a:rPr lang="ru-RU" dirty="0" smtClean="0"/>
              <a:t>отражают факт завершения очередного этапа СМР (для многоэтапных работ), либо полное завершение СМР на объекте строительства (для одноэтапных работ и для заключительного этапа многоэтапных) для последующего отражения в бухгалтерском учете и формирования счета-фактуры;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Документы для Работы с Подрядчиками– </a:t>
            </a:r>
            <a:r>
              <a:rPr lang="ru-RU" dirty="0" smtClean="0"/>
              <a:t>отражает факт приемки работ по объекту от субподрядной организации и используется в дальнейшем для включения в акты выполненных СМР, выставляемые заказчику.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ru-RU" baseline="0" dirty="0" smtClean="0"/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baseline="0" dirty="0" smtClean="0"/>
              <a:t>Преимущества данных документов состоит в том, что:</a:t>
            </a:r>
          </a:p>
          <a:p>
            <a:r>
              <a:rPr lang="ru-RU" baseline="0" dirty="0" smtClean="0"/>
              <a:t>1) Ведется оперативное планирование и учет выполненных СМР;</a:t>
            </a:r>
          </a:p>
          <a:p>
            <a:r>
              <a:rPr lang="ru-RU" baseline="0" dirty="0" smtClean="0"/>
              <a:t>2) Данные документы предоставляют пользователю возможность формирования нарядов на работу техники и сдельных нарядов на выполнение СМР рабочими-строителями;</a:t>
            </a:r>
          </a:p>
          <a:p>
            <a:r>
              <a:rPr lang="ru-RU" baseline="0" dirty="0" smtClean="0"/>
              <a:t>3) Можно определить нормы списания материалов на основании выполненных объемов работ;</a:t>
            </a:r>
          </a:p>
          <a:p>
            <a:r>
              <a:rPr lang="ru-RU" baseline="0" dirty="0" smtClean="0"/>
              <a:t>4) Можно произвести оперативный анализ запланированных расходов и понесенных затрат.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Рассмотрим далее основные группы документов и их функциональные возможности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планированию СМР относятся</a:t>
            </a:r>
            <a:r>
              <a:rPr lang="ru-RU" baseline="0" dirty="0" smtClean="0"/>
              <a:t> следующие операции: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Ведение перечня производимых строительно-монтажных работ с указанием расценок и нормативных ресурсов;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Определение объемов выполнения строительно-монтажных работ;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Формирование путевых листов и сдельных нарядов на выполнение строительно-монтажных работ.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13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Перечень производимых строительно-монтажных работ с указанием расценок и нормативных ресурсов регистрируется в справочнике «Технологические операции (строительно-монтажные работы)». Данный перечень используется для планирования и учета выполнения СМР, а также учета выполнения сдельных работ сотрудниками организации.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Для того, чтобы увидеть актуальные 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ресурсы для выполнения работы необходимо открыть специализированный отчет, нажав на кнопку</a:t>
            </a:r>
            <a:r>
              <a:rPr lang="ru-RU" b="0" baseline="0" dirty="0" smtClean="0">
                <a:ln w="1905"/>
                <a:solidFill>
                  <a:srgbClr val="C00000"/>
                </a:solidFill>
              </a:rPr>
              <a:t> «Нормативные ресурсы расценки»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. </a:t>
            </a:r>
            <a:r>
              <a:rPr lang="ru-RU" dirty="0" smtClean="0"/>
              <a:t>Данный отчет предназначен для анализа объема и стоимости ресурсов, выходящих в расценку на выполнение работ.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8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baseline="0" dirty="0" smtClean="0"/>
              <a:t>Для каждой технологической операции из перечня имеется возможность задать периодические параметры. В данных параметрах можно 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указать в том числе укрупненную расценку и проценты накладных расходов и сметной прибыли, используемые при сметных расчетах в программе</a:t>
            </a:r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06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Документ «Определение объемов выполнения строительно-монтажных работ» предназначен для регистрации объемного плана работ по объекту строительства на основании количества работ по договору и нормативных ресурсов.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Документ содержит насколько закладок. </a:t>
            </a:r>
          </a:p>
          <a:p>
            <a:endParaRPr lang="ru-RU" dirty="0" smtClean="0"/>
          </a:p>
          <a:p>
            <a:r>
              <a:rPr lang="ru-RU" dirty="0" smtClean="0"/>
              <a:t>На</a:t>
            </a:r>
            <a:r>
              <a:rPr lang="ru-RU" baseline="0" dirty="0" smtClean="0"/>
              <a:t> закладке «Основное» </a:t>
            </a:r>
            <a:r>
              <a:rPr lang="ru-RU" dirty="0" smtClean="0"/>
              <a:t>указывается объект строительства, а также заказчик и договор, по которому планируются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73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На закладке «Работы» данного документа 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перечисляются объемы и стоимость работ, планируемых по объекту. </a:t>
            </a:r>
          </a:p>
          <a:p>
            <a:r>
              <a:rPr lang="ru-RU" sz="1200" b="0" dirty="0" smtClean="0">
                <a:ln w="1905"/>
                <a:solidFill>
                  <a:srgbClr val="C00000"/>
                </a:solidFill>
              </a:rPr>
              <a:t>При наличии в системе установленных нормативных ресурсов или укрупненных расценок (из справочника «Технологические операции»), стоимость рассчитывается автоматически.</a:t>
            </a:r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В нижней части окна указываются единичные нормативы ресурсов для выделенной работы. </a:t>
            </a:r>
          </a:p>
          <a:p>
            <a:r>
              <a:rPr lang="ru-RU" b="0" dirty="0" smtClean="0"/>
              <a:t>Данные ресурсы м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ожно просмотреть/откорректировать, а для материалов имеется возможность указать признак использования материала заказчика</a:t>
            </a:r>
          </a:p>
          <a:p>
            <a:endParaRPr lang="ru-RU" b="0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6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Весь перечень</a:t>
            </a:r>
            <a:r>
              <a:rPr lang="ru-RU" b="0" baseline="0" dirty="0" smtClean="0">
                <a:solidFill>
                  <a:schemeClr val="tx1"/>
                </a:solidFill>
              </a:rPr>
              <a:t> выполняемых работ с указанием единиц измерения хранится в справочнике «Технологические операции». Выше уже об этом упоминалось.</a:t>
            </a:r>
            <a:endParaRPr lang="ru-RU" b="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6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«1С:Бухгалтерия строительной организации для Казахстана» - отраслевое решение,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предназначенное для автоматизации оперативного, бухгалтерского и налогового учета строительно-монтажных работ по объектам строительства – их планирования, выполнения, взаиморасчетов с заказчиками и подрядчиками.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Круг пользователей данного программного продукта весьма разнообразен. Его возможности используются предприятиями, являющимися как строительными организациями (генеральными подрядчиками и субподрядчикам), так и заказчиками, инвесторами.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17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После окончательного формирования документа «</a:t>
            </a:r>
            <a:r>
              <a:rPr lang="ru-RU" dirty="0" smtClean="0">
                <a:cs typeface="Times New Roman" pitchFamily="18" charset="0"/>
              </a:rPr>
              <a:t>Определение объемов выполнения </a:t>
            </a:r>
            <a:r>
              <a:rPr lang="ru-RU" dirty="0" err="1" smtClean="0">
                <a:cs typeface="Times New Roman" pitchFamily="18" charset="0"/>
              </a:rPr>
              <a:t>строительно</a:t>
            </a:r>
            <a:r>
              <a:rPr lang="ru-RU" dirty="0" smtClean="0">
                <a:cs typeface="Times New Roman" pitchFamily="18" charset="0"/>
              </a:rPr>
              <a:t>–монтажных работ» имеется возможность получить печатную форму документа, в зависимости от необходимости, в нескольких видах: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ведомость договорной цены;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ведомость ресурсов;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локальная смета;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объектная смета.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79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На 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основании документа «Определение объемов выполнения строительно-монтажных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работ» могут быть сформированы путевые листы для машин и сдельные наряды на выполнение СМР рабочими-строителями.</a:t>
            </a:r>
          </a:p>
          <a:p>
            <a:pPr algn="l"/>
            <a:endParaRPr lang="ru-RU" sz="1200" b="0" baseline="0" dirty="0" smtClean="0">
              <a:ln w="1905"/>
              <a:solidFill>
                <a:srgbClr val="C00000"/>
              </a:solidFill>
            </a:endParaRPr>
          </a:p>
          <a:p>
            <a:pPr algn="l"/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С помощью графических изображений имеется возможность проанализировать загрузку людей и механизмов, и, возможно, произвести корректировку для рационального использования ресурсов. </a:t>
            </a:r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89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учету исполнения СМР относятся</a:t>
            </a:r>
            <a:r>
              <a:rPr lang="ru-RU" baseline="0" dirty="0" smtClean="0"/>
              <a:t> следующие операции: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ведение журнала учета выполненных строительно-монтажных работ;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учет субподрядных организаций;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формирование актов выполненных работ.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49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Документ «Журнал учета выполненных строительно-монтажных работ» предназначен для регистрации выполненных по объекту  строительно-монтажных работ в натуральном выражении.</a:t>
            </a:r>
          </a:p>
          <a:p>
            <a:endParaRPr lang="ru-RU" dirty="0" smtClean="0"/>
          </a:p>
          <a:p>
            <a:r>
              <a:rPr lang="ru-RU" dirty="0" smtClean="0"/>
              <a:t>Документ выглядит следующим образом. В качестве основных параметров указывается период и объект строительства, по которому проводились работы.</a:t>
            </a:r>
          </a:p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Журнал учета выполненных строительно-монтажных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работ может быть заполнен как вручную, так и при помощи заполнения по имеющимся данным: </a:t>
            </a: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сдельных нарядов;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путевых листов;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принятых субподрядных работ.</a:t>
            </a:r>
          </a:p>
          <a:p>
            <a:pPr algn="l">
              <a:buFont typeface="Arial" pitchFamily="34" charset="0"/>
              <a:buNone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Документ может вестись, например, сметчиком, инженером ПТО, начальником участка или другим ответственным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лицом.</a:t>
            </a: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89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оперативного учета принятых подрядных работ (заказчиком у генподрядчика или генподрядчиком у субподрядчика) используется документ «Акт приемки субподрядных работ». </a:t>
            </a:r>
            <a:r>
              <a:rPr lang="ru-RU" sz="1200" i="0" u="none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Документ </a:t>
            </a:r>
            <a:r>
              <a:rPr lang="ru-RU" dirty="0" smtClean="0"/>
              <a:t>отражает факт приемки работ по объекту от субподрядной организации. Используется в дальнейшем для включения в акты выполненных СМР, выставляемые заказчику.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Документ не отражается в бухгалтерском учете и может заполняться, например, сметчиком или инженером ПТО.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50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отражения в бухгалтерском учете на основании акта приемки субподрядных работ  формируется бухгалтерский документ «Поступление ТМЗ и услуг».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В документе имеется возможность указать зачтенную сумму аванса, не подлежащую оплате в полной сумме акта. Также на его основании можно списать материалы, предоставленные организацией для выполнения работ.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83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оперативного учета выполненных работ используется документ «Акт выполнения СМР». Он </a:t>
            </a:r>
            <a:r>
              <a:rPr lang="ru-RU" sz="1200" b="0" i="0" u="none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отражает факт полного завершения (либо завершения очередного этапа) работ, не формирует никаких движений в бухгалтерском учете.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Объемы работ и расценки в данный документ могут быть внесены как вручную,</a:t>
            </a:r>
            <a:r>
              <a:rPr lang="ru-RU" sz="1200" b="0" i="0" u="none" baseline="0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 так и автоматически.</a:t>
            </a:r>
            <a:r>
              <a:rPr lang="ru-RU" sz="1200" b="0" i="0" u="none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Автоматический расчет объема работ, включаемых в акт, определяется в зависимости от выбранного способа, с участием: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Данных журнала выполненных работ за период;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Незавершенного строительства предыдущего периода;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Объемного плана работ.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92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Использованные ресурсы, и, соответственно, стоимость работ, могут быть рассчитаны как по нормативам, заданным на единицу объема работ, так и по фактическим затратам, отраженным документами: 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Сдельными нарядами;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Журналом расхода материалов (М-29) и Списанием ТМЗ;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Путевыми листами и Рапортами о работе машин</a:t>
            </a:r>
          </a:p>
          <a:p>
            <a:pPr algn="l"/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8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отражения в бухгалтерском учете на основании акта выполнения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строительно-монтажных работ формируется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 бухгалтерский документ «Акт об оказании производственных услуг». </a:t>
            </a:r>
          </a:p>
          <a:p>
            <a:pPr algn="l"/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Также на его основании можно списать материалы, предоставленные заказчиком для выполнения работ (если таковые применялись).</a:t>
            </a:r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97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того, чтобы при оплате заказчиком по акту учесть авансы, имеется возможность заполнить данные табличной части на закладке "Зачет полученных авансов". Итог по ней вычитается в формируемой печатной форме справки о стоимости. </a:t>
            </a:r>
          </a:p>
          <a:p>
            <a:r>
              <a:rPr lang="ru-RU" dirty="0" smtClean="0"/>
              <a:t>Параметр "Режим зачета авансов" определяет порядок зачета аванса по бухгалтерскому учету при оформлении бухгалтерского акта выполненных работ на основании данного акта</a:t>
            </a:r>
            <a:r>
              <a:rPr lang="ru-RU" baseline="0" dirty="0" smtClean="0"/>
              <a:t> по двум режимам:</a:t>
            </a:r>
            <a:endParaRPr lang="ru-RU" dirty="0" smtClean="0"/>
          </a:p>
          <a:p>
            <a:r>
              <a:rPr lang="ru-RU" dirty="0" smtClean="0"/>
              <a:t>Автоматически - имеющиеся авансы будут закрыты в пределах всей стоимости выполненных работ; </a:t>
            </a:r>
          </a:p>
          <a:p>
            <a:r>
              <a:rPr lang="ru-RU" dirty="0" smtClean="0"/>
              <a:t>На указанную сумму - имеющиеся авансы будут закрыты в пределах тех сумм, которые указаны в данной табличной части.</a:t>
            </a:r>
          </a:p>
          <a:p>
            <a:endParaRPr lang="ru-RU" dirty="0" smtClean="0"/>
          </a:p>
          <a:p>
            <a:r>
              <a:rPr lang="ru-RU" dirty="0" smtClean="0"/>
              <a:t>В самой табличной части указываются документы получения аванса и суммы закрытия. Для заполнения по имеющимся авансам следует использовать команду "Заполнить авансы по остаткам".</a:t>
            </a:r>
          </a:p>
          <a:p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9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Программный продукт «1С:Бухгалтерия строительной организации для Казахстана» разработан на базе типового решения </a:t>
            </a:r>
            <a:r>
              <a:rPr lang="ru-RU" sz="105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«1С:Бухгалтерия для Казахстана 8».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данном отраслевом решении выполнено объединение специфического функционала с функционалом типового продукта.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Так, например,</a:t>
            </a:r>
            <a:r>
              <a:rPr lang="ru-RU" baseline="0" dirty="0" smtClean="0"/>
              <a:t> функционал типового решения дополнен: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настройке параметров учета для строительной организации. Имеется возможность дополнительно установить настройки для учета специфического функционала (например, вести учет финансирования, спецодежды и инвентаря, распределять затраты на объекты по долям, вести ордерный склад и другие);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учету товарно-материальных запасов. Имеется дополнительный функционал по ведению ордерного склада (то есть о</a:t>
            </a:r>
            <a:r>
              <a:rPr lang="ru-RU" altLang="ru-RU" sz="1200" b="0" dirty="0" smtClean="0"/>
              <a:t>формление поступлений и использования товаров по факту получения, при этом финансовые документы могут быть получены позднее, ведение материального</a:t>
            </a:r>
            <a:r>
              <a:rPr lang="ru-RU" altLang="ru-RU" sz="1200" b="0" baseline="0" dirty="0" smtClean="0"/>
              <a:t> учета по участкам), по учету спецодежды и инвентаря (учет движения с момента поступления в эксплуатацию до полного списания);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возможностями учета финансирования и долевого финансирования от различных источников;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 возможностями по учету заработной платы по сдельным нарядам – для рабочих, по путевым листам и рапортам о работе механизма – для механизаторов, по расчету оплаты труда с дифференциацией в зависимости от тарифного разряда;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дополнительными возможностями по учету производства (выполненные работы СМР, затраты на механизацию).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27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После окончательного формирования документа «Акт </a:t>
            </a:r>
            <a:r>
              <a:rPr lang="ru-RU" b="0" dirty="0" smtClean="0">
                <a:cs typeface="Times New Roman" pitchFamily="18" charset="0"/>
              </a:rPr>
              <a:t>выполнения </a:t>
            </a:r>
            <a:r>
              <a:rPr lang="ru-RU" b="0" dirty="0" err="1" smtClean="0">
                <a:cs typeface="Times New Roman" pitchFamily="18" charset="0"/>
              </a:rPr>
              <a:t>строительно</a:t>
            </a:r>
            <a:r>
              <a:rPr lang="ru-RU" b="0" dirty="0" smtClean="0">
                <a:cs typeface="Times New Roman" pitchFamily="18" charset="0"/>
              </a:rPr>
              <a:t>–монтажных работ» система позволяет</a:t>
            </a:r>
            <a:r>
              <a:rPr lang="ru-RU" b="0" baseline="0" dirty="0" smtClean="0">
                <a:cs typeface="Times New Roman" pitchFamily="18" charset="0"/>
              </a:rPr>
              <a:t> получить </a:t>
            </a:r>
            <a:r>
              <a:rPr lang="ru-RU" b="0" dirty="0" smtClean="0">
                <a:cs typeface="Times New Roman" pitchFamily="18" charset="0"/>
              </a:rPr>
              <a:t>печатные формы документа, в зависимости от необходимости, в нескольких видах:</a:t>
            </a:r>
          </a:p>
          <a:p>
            <a:pPr marL="228600" indent="-228600">
              <a:buAutoNum type="arabicParenR"/>
            </a:pPr>
            <a:r>
              <a:rPr lang="ru-RU" b="0" baseline="0" dirty="0" smtClean="0">
                <a:cs typeface="Times New Roman" pitchFamily="18" charset="0"/>
              </a:rPr>
              <a:t>акт приемки выполненных работ формы КС-2 и справка о стоимости выполненных работ и затрат формы КС-3;</a:t>
            </a:r>
          </a:p>
          <a:p>
            <a:pPr marL="228600" indent="-228600">
              <a:buAutoNum type="arabicParenR"/>
            </a:pPr>
            <a:r>
              <a:rPr lang="ru-RU" b="0" dirty="0" smtClean="0">
                <a:ln w="1905"/>
                <a:solidFill>
                  <a:srgbClr val="C00000"/>
                </a:solidFill>
              </a:rPr>
              <a:t>печатные формы актов Ф1, Ф2-В</a:t>
            </a:r>
            <a:r>
              <a:rPr lang="ru-RU" b="0" baseline="0" dirty="0" smtClean="0">
                <a:ln w="1905"/>
                <a:solidFill>
                  <a:srgbClr val="C00000"/>
                </a:solidFill>
              </a:rPr>
              <a:t> и справки 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 Ф3 по приказу Председателя Агентства Республики Казахстан по делам строительства и жилищно-коммунального хозяйства от 2 мая 2012 г. № 170.</a:t>
            </a:r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80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ln w="1905"/>
                <a:solidFill>
                  <a:srgbClr val="C00000"/>
                </a:solidFill>
              </a:rPr>
              <a:t>Для анализа состояния расчетов с заказчиками и подрядчиками имеется возможность создать бухгалтерский отчет по счетам дебиторской и кредиторской задолженности.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ln w="1905"/>
                <a:solidFill>
                  <a:srgbClr val="C00000"/>
                </a:solidFill>
              </a:rPr>
              <a:t>Для этого необходимо установить соответствующие настройки по группировке и отбору данных в</a:t>
            </a:r>
            <a:r>
              <a:rPr lang="ru-RU" b="0" baseline="0" dirty="0" smtClean="0">
                <a:ln w="1905"/>
                <a:solidFill>
                  <a:srgbClr val="C00000"/>
                </a:solidFill>
              </a:rPr>
              <a:t> отчете для отражения данных в разрезе проектов (строек) и объектов строительства.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n w="1905"/>
              <a:solidFill>
                <a:srgbClr val="C00000"/>
              </a:solidFill>
            </a:endParaRPr>
          </a:p>
          <a:p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65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1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72D16-AF3A-49C6-B589-0FF60D92642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3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Также в данном программном продукте включен дополнительный функционал, который отсутствовал в типовом решении </a:t>
            </a:r>
            <a:r>
              <a:rPr lang="ru-RU" sz="105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это планирование и учет выполнения СМР.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Благодаря данному</a:t>
            </a: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разделу имеется возможность не только определить объемы необходимых для производства работ ресурсов (материальных, трудовых, транспортных и прочих), но и по окончании периода определить фактически выполненные работы и провести сверку по объемам выполненных работ.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помощью этой функции можно произвести анализ опережения или отставания от намеченного плана, а также выяснить и устранить причины возникновения отставаний.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050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9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образом, программный</a:t>
            </a:r>
            <a:r>
              <a:rPr lang="ru-RU" baseline="0" dirty="0" smtClean="0"/>
              <a:t> продукт позволяет организовать единую информационную систему для учета затрат стоящихся объектов, а именно:</a:t>
            </a:r>
            <a:endParaRPr lang="en-US" baseline="0" dirty="0" smtClean="0"/>
          </a:p>
          <a:p>
            <a:pPr marL="228600" indent="-228600">
              <a:buFont typeface="Wingdings" pitchFamily="2" charset="2"/>
              <a:buChar char="ü"/>
            </a:pPr>
            <a:r>
              <a:rPr lang="ru-RU" baseline="0" dirty="0" smtClean="0"/>
              <a:t>планирование и учет выполнения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затрат организации на выполнение строительных работ в разрезе объектов строительства;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оплата труда и учет отработанного времени;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материальный учет;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механизации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финансирования, использования средств источников финансирования;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6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6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Рассмотрим основные преимущества, которые получает строительная организация от внедрения и использования</a:t>
            </a:r>
            <a:r>
              <a:rPr lang="ru-RU" baseline="0" dirty="0" smtClean="0"/>
              <a:t> продукта «1С:Бухгалтерия строительной организации для Казахстана»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03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быстрого взаимодействия между отделами и повышение эффективности использования рабочего времени сотрудниками достигается благодаря</a:t>
            </a:r>
            <a:r>
              <a:rPr lang="ru-RU" baseline="0" dirty="0" smtClean="0"/>
              <a:t> широкому перечню предоставляемых функций. </a:t>
            </a:r>
          </a:p>
          <a:p>
            <a:r>
              <a:rPr lang="ru-RU" baseline="0" dirty="0" smtClean="0"/>
              <a:t>Данный программный продукт дает возможность объединить в единое информационное поле различные службы предприятия. Это позволяет не только предоставить инструменты автоматизации различным отделам компании, но и повысить качество учета в целом благодаря равномерному распределению функций по вводу данных. </a:t>
            </a:r>
          </a:p>
          <a:p>
            <a:r>
              <a:rPr lang="ru-RU" baseline="0" dirty="0" smtClean="0"/>
              <a:t>В свою очередь, если данные вводятся именно в том отделе, где они формируются, это не только повышает точность учета, но и оптимизирует затраты времени бухгалтера. Благодаря развитой системе прав доступа обеспечивается безопасность данных, так как у каждого пользователя имеется доступ только к той информации, которая входит в его компетенцию.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5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Оперативный учет затрат</a:t>
            </a:r>
            <a:r>
              <a:rPr lang="ru-RU" altLang="ru-RU" baseline="0" dirty="0" smtClean="0"/>
              <a:t> производится при помощи специализированных отчетов. В</a:t>
            </a:r>
            <a:r>
              <a:rPr lang="ru-RU" altLang="ru-RU" dirty="0" smtClean="0"/>
              <a:t> данных отчетах проводится </a:t>
            </a:r>
            <a:r>
              <a:rPr lang="ru-RU" altLang="ru-RU" dirty="0" err="1" smtClean="0"/>
              <a:t>план-фактный</a:t>
            </a:r>
            <a:r>
              <a:rPr lang="ru-RU" altLang="ru-RU" dirty="0" smtClean="0"/>
              <a:t> анализ суммарного объема понесенных затрат по ресурсам и выполненным работам как в разрезе отдельных объектов строительства, строек, включающих несколько объектов строительства, так и в целом по всем объектам строительства, отраженным в информационной базе.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6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Достоверность информации, используемой при принятии управленческих решений, а также разумные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затраты рабочего времени персонала на получение такой информации – залог действенных мер по повышению эффективности организации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Программный продукт автоматизирует процессы расчета затрат на СМР и себестоимости СМР и получения необходимых отчетов.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Это позволяет получать необходимую отчетность автоматически, освобождая бухгалтера от необходимости ручного сбора такой информации. В итоге повышается эффективность использования рабочего времени бухгалтера и точность отчетов, получаемых руководством компании.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Такая информация может использоваться для выявления внутренних резервов рентабельности выполнения строительно-монтажных работ или 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направлений сокращения затрат.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1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302250"/>
            <a:ext cx="8143875" cy="8699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185987" cy="6524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925" y="0"/>
            <a:ext cx="6408738" cy="6524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88" y="0"/>
            <a:ext cx="5808662" cy="906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925" y="1196975"/>
            <a:ext cx="4297363" cy="5327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8688" y="1196975"/>
            <a:ext cx="4297362" cy="5327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8925" y="0"/>
            <a:ext cx="8747125" cy="6524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925" y="1196975"/>
            <a:ext cx="4297363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8688" y="1196975"/>
            <a:ext cx="429736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19050"/>
            <a:ext cx="58086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196975"/>
            <a:ext cx="87471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grpSp>
        <p:nvGrpSpPr>
          <p:cNvPr id="7172" name="Group 4"/>
          <p:cNvGrpSpPr>
            <a:grpSpLocks/>
          </p:cNvGrpSpPr>
          <p:nvPr userDrawn="1"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971205" name="Line 5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1206" name="Line 6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71207" name="Text Box 7"/>
          <p:cNvSpPr txBox="1">
            <a:spLocks noChangeArrowheads="1"/>
          </p:cNvSpPr>
          <p:nvPr userDrawn="1"/>
        </p:nvSpPr>
        <p:spPr bwMode="auto">
          <a:xfrm>
            <a:off x="8256588" y="6499225"/>
            <a:ext cx="750887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89E73B21-E616-4A7B-8D0F-10B2A191F187}" type="slidenum">
              <a:rPr lang="ru-RU" sz="2000" b="1">
                <a:solidFill>
                  <a:srgbClr val="CC0000"/>
                </a:solidFill>
              </a:rPr>
              <a:pPr algn="r"/>
              <a:t>‹#›</a:t>
            </a:fld>
            <a:endParaRPr lang="ru-RU" sz="2000" b="1">
              <a:solidFill>
                <a:srgbClr val="CC0000"/>
              </a:solidFill>
            </a:endParaRP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3050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defRPr sz="1600">
          <a:solidFill>
            <a:srgbClr val="1C1C1C"/>
          </a:solidFill>
          <a:latin typeface="+mn-lt"/>
          <a:ea typeface="+mn-ea"/>
          <a:cs typeface="+mn-cs"/>
        </a:defRPr>
      </a:lvl1pPr>
      <a:lvl2pPr marL="136525" indent="-134938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</a:defRPr>
      </a:lvl2pPr>
      <a:lvl3pPr marL="265113" indent="-1270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1600">
          <a:solidFill>
            <a:srgbClr val="1C1C1C"/>
          </a:solidFill>
          <a:latin typeface="+mn-lt"/>
        </a:defRPr>
      </a:lvl3pPr>
      <a:lvl4pPr marL="568325" indent="803275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747713" indent="10810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12049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16621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21193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2576513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diagramLayout" Target="../diagrams/layout7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microsoft.com/office/2007/relationships/diagramDrawing" Target="../diagrams/drawing7.xml"/><Relationship Id="rId4" Type="http://schemas.openxmlformats.org/officeDocument/2006/relationships/image" Target="../media/image31.jpe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3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50.jpe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54.png"/><Relationship Id="rId5" Type="http://schemas.openxmlformats.org/officeDocument/2006/relationships/diagramData" Target="../diagrams/data12.xml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0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76.png"/><Relationship Id="rId7" Type="http://schemas.openxmlformats.org/officeDocument/2006/relationships/diagramLayout" Target="../diagrams/layout14.xml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microsoft.com/office/2007/relationships/diagramDrawing" Target="../diagrams/drawing14.xml"/><Relationship Id="rId4" Type="http://schemas.openxmlformats.org/officeDocument/2006/relationships/image" Target="../media/image50.jpeg"/><Relationship Id="rId9" Type="http://schemas.openxmlformats.org/officeDocument/2006/relationships/diagramColors" Target="../diagrams/colors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4"/>
          <p:cNvSpPr txBox="1">
            <a:spLocks noChangeArrowheads="1"/>
          </p:cNvSpPr>
          <p:nvPr/>
        </p:nvSpPr>
        <p:spPr bwMode="auto">
          <a:xfrm>
            <a:off x="6630988" y="6286500"/>
            <a:ext cx="2185987" cy="373436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800" b="1" dirty="0"/>
              <a:t>Редакция </a:t>
            </a:r>
            <a:r>
              <a:rPr lang="ru-RU" sz="1800" b="1" dirty="0" smtClean="0"/>
              <a:t>3.0</a:t>
            </a:r>
            <a:endParaRPr lang="ru-RU" sz="1800" dirty="0"/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225425" y="2181225"/>
            <a:ext cx="8578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CC0000"/>
                </a:solidFill>
              </a:rPr>
              <a:t>1С:Бухгалтерия строительной организации</a:t>
            </a:r>
            <a:r>
              <a:rPr lang="en-US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</a:rPr>
              <a:t>для Казахстана</a:t>
            </a:r>
            <a:endParaRPr lang="ru-RU" sz="3600" b="1" dirty="0">
              <a:solidFill>
                <a:srgbClr val="CC0000"/>
              </a:solidFill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1809749" y="4198938"/>
            <a:ext cx="7018339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b="1" dirty="0" smtClean="0"/>
              <a:t>Отраслевое решение Фирмы «1С»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ru-RU" b="1" dirty="0" smtClean="0">
              <a:solidFill>
                <a:srgbClr val="4D4D4D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4D4D4D"/>
                </a:solidFill>
              </a:rPr>
              <a:t>Возможности планирования и ведения оперативного учета за исполнением СМР для инженера ПТО</a:t>
            </a:r>
            <a:endParaRPr lang="ru-RU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5263" y="5407819"/>
            <a:ext cx="900588" cy="1120032"/>
          </a:xfrm>
          <a:prstGeom prst="rect">
            <a:avLst/>
          </a:prstGeom>
        </p:spPr>
      </p:pic>
      <p:pic>
        <p:nvPicPr>
          <p:cNvPr id="18" name="Рисунок 17" descr="abou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174" y="1143001"/>
            <a:ext cx="1490551" cy="1575968"/>
          </a:xfrm>
          <a:prstGeom prst="rect">
            <a:avLst/>
          </a:prstGeom>
        </p:spPr>
      </p:pic>
      <p:pic>
        <p:nvPicPr>
          <p:cNvPr id="14" name="Рисунок 13" descr="vopros12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2" y="1571624"/>
            <a:ext cx="1128693" cy="10567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5574" y="1609725"/>
            <a:ext cx="494347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Наверное Вам бы пригодился автоматизированный инструмент, с помощью которого решаются следующие задачи?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1068699"/>
            <a:ext cx="5962650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Итак, Вы - </a:t>
            </a:r>
            <a:r>
              <a:rPr lang="ru-RU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инженер ПТО в строительной организации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5564591"/>
            <a:ext cx="712470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Программный продукт </a:t>
            </a:r>
            <a:r>
              <a:rPr lang="ru-RU" sz="1400" b="1" dirty="0" smtClean="0">
                <a:solidFill>
                  <a:srgbClr val="438CDD"/>
                </a:solidFill>
              </a:rPr>
              <a:t>«1С:Бухгалтерия строительной организации для Казахстана» </a:t>
            </a:r>
            <a:r>
              <a:rPr lang="ru-RU" sz="14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предоставляет возможность решения задач по планированию и учету исполнения строительно-монтажных работ</a:t>
            </a:r>
            <a:endParaRPr lang="ru-RU" sz="14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849" y="2628403"/>
            <a:ext cx="8505825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Составление нормативных расценок на выполнение строительно-монтажных работ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Объемное планирование работ по объектам строительства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Формирование нарядов на работу техники и на выполнение СМР рабочими-строителями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Учет принятых субподрядных работ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Ведение журнала выполненных работ, в том числе на основании первичных документов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Составление актов выполненных работ для заказчика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Составление актов инвентаризации незавершенного производства строительно-монтажных работ по выполненным, но не принятым в периоде работам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0"/>
            <a:ext cx="8070850" cy="800100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1С:Бухгалтерия </a:t>
            </a:r>
            <a:r>
              <a:rPr lang="ru-RU" dirty="0">
                <a:cs typeface="Times New Roman" pitchFamily="18" charset="0"/>
              </a:rPr>
              <a:t>строительной </a:t>
            </a:r>
            <a:r>
              <a:rPr lang="ru-RU" dirty="0" smtClean="0">
                <a:cs typeface="Times New Roman" pitchFamily="18" charset="0"/>
              </a:rPr>
              <a:t>организации для Казахстана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877300" y="6181725"/>
            <a:ext cx="9525" cy="676275"/>
            <a:chOff x="5652" y="3894"/>
            <a:chExt cx="6" cy="426"/>
          </a:xfrm>
        </p:grpSpPr>
        <p:sp>
          <p:nvSpPr>
            <p:cNvPr id="9222" name="Line 30"/>
            <p:cNvSpPr>
              <a:spLocks noChangeShapeType="1"/>
            </p:cNvSpPr>
            <p:nvPr/>
          </p:nvSpPr>
          <p:spPr bwMode="auto">
            <a:xfrm flipV="1">
              <a:off x="5652" y="3894"/>
              <a:ext cx="0" cy="42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9223" name="Line 31"/>
            <p:cNvSpPr>
              <a:spLocks noChangeShapeType="1"/>
            </p:cNvSpPr>
            <p:nvPr/>
          </p:nvSpPr>
          <p:spPr bwMode="auto">
            <a:xfrm flipV="1">
              <a:off x="5658" y="3894"/>
              <a:ext cx="0" cy="4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85825" y="2676525"/>
            <a:ext cx="8039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Функциональные </a:t>
            </a:r>
            <a:r>
              <a:rPr lang="ru-RU" sz="28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возможности отраслевого решения </a:t>
            </a:r>
            <a:r>
              <a:rPr lang="ru-RU" sz="2800" b="1" kern="0" dirty="0" smtClean="0">
                <a:solidFill>
                  <a:srgbClr val="CC0000"/>
                </a:solidFill>
              </a:rPr>
              <a:t>для инженера ПТО</a:t>
            </a:r>
            <a:endParaRPr lang="ru-RU" sz="2800" b="1" kern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181" y="2628900"/>
            <a:ext cx="1597794" cy="1581150"/>
          </a:xfrm>
          <a:prstGeom prst="rect">
            <a:avLst/>
          </a:prstGeom>
        </p:spPr>
      </p:pic>
      <p:pic>
        <p:nvPicPr>
          <p:cNvPr id="12" name="Рисунок 11" descr="cont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3550" y="1028700"/>
            <a:ext cx="1285875" cy="1285875"/>
          </a:xfrm>
          <a:prstGeom prst="rect">
            <a:avLst/>
          </a:prstGeom>
        </p:spPr>
      </p:pic>
      <p:pic>
        <p:nvPicPr>
          <p:cNvPr id="18" name="Рисунок 17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225" y="4848225"/>
            <a:ext cx="2728060" cy="153352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558105"/>
              </p:ext>
            </p:extLst>
          </p:nvPr>
        </p:nvGraphicFramePr>
        <p:xfrm>
          <a:off x="1398785" y="1073410"/>
          <a:ext cx="7334229" cy="534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86174" y="4895850"/>
            <a:ext cx="865605" cy="14096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smtClean="0"/>
              <a:t>Слайд </a:t>
            </a:r>
            <a:fld id="{E841DBD8-7DBF-461B-85ED-87BFF736F10A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60418" cy="906463"/>
          </a:xfrm>
        </p:spPr>
        <p:txBody>
          <a:bodyPr/>
          <a:lstStyle/>
          <a:p>
            <a:r>
              <a:rPr lang="ru-RU" dirty="0" smtClean="0"/>
              <a:t>Функциональная деятельность производственно-технического отдела строительной организации</a:t>
            </a:r>
            <a:endParaRPr lang="ru-RU" dirty="0"/>
          </a:p>
        </p:txBody>
      </p:sp>
      <p:pic>
        <p:nvPicPr>
          <p:cNvPr id="16" name="Рисунок 15" descr="4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1937" y="3524250"/>
            <a:ext cx="1914526" cy="1276350"/>
          </a:xfrm>
          <a:prstGeom prst="rect">
            <a:avLst/>
          </a:prstGeom>
        </p:spPr>
      </p:pic>
      <p:pic>
        <p:nvPicPr>
          <p:cNvPr id="17" name="Рисунок 16" descr="about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25538" y="1345982"/>
            <a:ext cx="140536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7325" y="1073150"/>
          <a:ext cx="8747125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Инженер ПТО как пользователь «1С:Бухгалтерия строительной организации для Казахстана»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4459817" y="1609020"/>
          <a:ext cx="5102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75645" y="1083734"/>
            <a:ext cx="565573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Раздел «Планирование и производство СМР»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50" y="1530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3" name="Рисунок 12" descr="about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95475" y="2905125"/>
            <a:ext cx="1109550" cy="117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62" y="1104900"/>
            <a:ext cx="2160270" cy="2171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Планирование СМР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2152650" y="1206499"/>
          <a:ext cx="6334125" cy="500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0"/>
            <a:ext cx="8018462" cy="805039"/>
          </a:xfrm>
        </p:spPr>
        <p:txBody>
          <a:bodyPr/>
          <a:lstStyle/>
          <a:p>
            <a:pPr lvl="0"/>
            <a:r>
              <a:rPr lang="ru-RU" dirty="0" smtClean="0"/>
              <a:t>Ведение перечня производимых строительно-монтажных работ с указанием расценок и нормативных ресурсов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 bwMode="auto">
          <a:xfrm rot="10800000">
            <a:off x="6115046" y="4724398"/>
            <a:ext cx="2638428" cy="1771651"/>
          </a:xfrm>
          <a:prstGeom prst="wedgeEllipseCallout">
            <a:avLst>
              <a:gd name="adj1" fmla="val 87831"/>
              <a:gd name="adj2" fmla="val 10013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8425" y="5092981"/>
            <a:ext cx="195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Отчет предназначен для анализа объема и стоимости ресурсов, входящих в расценку на выполнение работ</a:t>
            </a:r>
            <a:endParaRPr lang="ru-RU" sz="1200" b="1" dirty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4" y="3238500"/>
            <a:ext cx="4450316" cy="33580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4" y="970946"/>
            <a:ext cx="7099343" cy="21580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Прямая со стрелкой 8"/>
          <p:cNvCxnSpPr/>
          <p:nvPr/>
        </p:nvCxnSpPr>
        <p:spPr bwMode="auto">
          <a:xfrm flipH="1">
            <a:off x="2390775" y="1618593"/>
            <a:ext cx="951515" cy="1619907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 descr="1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4412" y="2428546"/>
            <a:ext cx="1190625" cy="1809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0"/>
            <a:ext cx="8018462" cy="805039"/>
          </a:xfrm>
        </p:spPr>
        <p:txBody>
          <a:bodyPr/>
          <a:lstStyle/>
          <a:p>
            <a:pPr lvl="0"/>
            <a:r>
              <a:rPr lang="ru-RU" dirty="0" smtClean="0"/>
              <a:t>Ведение перечня производимых строительно-монтажных работ с указанием расценок и нормативных ресурсов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1" y="1126244"/>
            <a:ext cx="6794323" cy="43541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Овальная выноска 5"/>
          <p:cNvSpPr/>
          <p:nvPr/>
        </p:nvSpPr>
        <p:spPr bwMode="auto">
          <a:xfrm rot="10800000">
            <a:off x="849283" y="4441335"/>
            <a:ext cx="3705229" cy="1971677"/>
          </a:xfrm>
          <a:prstGeom prst="wedgeEllipseCallout">
            <a:avLst>
              <a:gd name="adj1" fmla="val -49852"/>
              <a:gd name="adj2" fmla="val 7176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3159" y="4568477"/>
            <a:ext cx="265747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в периодических параметрах расчета расценок можно указать в том числе укрупненную расценку и проценты накладных расходов и сметной прибыли, используемые при сметных расчетах в программе</a:t>
            </a:r>
            <a:endParaRPr lang="ru-RU" sz="1200" b="1" dirty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11" y="3111434"/>
            <a:ext cx="4324893" cy="23689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Прямая со стрелкой 8"/>
          <p:cNvCxnSpPr/>
          <p:nvPr/>
        </p:nvCxnSpPr>
        <p:spPr bwMode="auto">
          <a:xfrm>
            <a:off x="5345357" y="2178827"/>
            <a:ext cx="666560" cy="1037339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0"/>
            <a:ext cx="8058150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Определение объемов выполнения строительно–монтажных работ</a:t>
            </a:r>
            <a:endParaRPr lang="ru-RU" dirty="0"/>
          </a:p>
        </p:txBody>
      </p:sp>
      <p:pic>
        <p:nvPicPr>
          <p:cNvPr id="21" name="Рисунок 20" descr="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132" y="1975616"/>
            <a:ext cx="1333500" cy="133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0" y="999964"/>
            <a:ext cx="6436871" cy="5513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4623220" y="4959247"/>
            <a:ext cx="3009901" cy="1514476"/>
          </a:xfrm>
          <a:prstGeom prst="wedgeEllipseCallout">
            <a:avLst>
              <a:gd name="adj1" fmla="val 40243"/>
              <a:gd name="adj2" fmla="val 7130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4207" y="5086576"/>
            <a:ext cx="24479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на закладке «Основное»  указываются реквизиты документа, а также приводятся итоги по документу в суммовом выражении </a:t>
            </a:r>
            <a:endParaRPr lang="ru-RU" sz="1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2523" y="1358304"/>
            <a:ext cx="964406" cy="1285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0"/>
            <a:ext cx="8058150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Определение объемов выполнения </a:t>
            </a:r>
            <a:r>
              <a:rPr lang="ru-RU" dirty="0" err="1" smtClean="0">
                <a:cs typeface="Times New Roman" pitchFamily="18" charset="0"/>
              </a:rPr>
              <a:t>строительно</a:t>
            </a:r>
            <a:r>
              <a:rPr lang="ru-RU" dirty="0" smtClean="0">
                <a:cs typeface="Times New Roman" pitchFamily="18" charset="0"/>
              </a:rPr>
              <a:t>–монтажных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2" y="1030744"/>
            <a:ext cx="7266663" cy="54155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Овальная выноска 5"/>
          <p:cNvSpPr/>
          <p:nvPr/>
        </p:nvSpPr>
        <p:spPr bwMode="auto">
          <a:xfrm rot="10800000">
            <a:off x="7495845" y="4458615"/>
            <a:ext cx="1479989" cy="1547710"/>
          </a:xfrm>
          <a:prstGeom prst="wedgeEllipseCallout">
            <a:avLst>
              <a:gd name="adj1" fmla="val 60683"/>
              <a:gd name="adj2" fmla="val -5164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5845" y="4584760"/>
            <a:ext cx="1514475" cy="12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для материалов можно указать признак использования материалов Заказчика</a:t>
            </a:r>
            <a:endParaRPr lang="ru-RU" sz="1200" b="1" dirty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0"/>
            <a:ext cx="8058150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Определение объемов выполнения строительно–монтажных работ</a:t>
            </a:r>
            <a:endParaRPr lang="ru-RU" dirty="0"/>
          </a:p>
        </p:txBody>
      </p:sp>
      <p:pic>
        <p:nvPicPr>
          <p:cNvPr id="11" name="Рисунок 10" descr="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1540" y="1180735"/>
            <a:ext cx="1821538" cy="1472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9" y="1032167"/>
            <a:ext cx="6959917" cy="49902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562201"/>
            <a:ext cx="5998729" cy="18293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Овальная выноска 5"/>
          <p:cNvSpPr/>
          <p:nvPr/>
        </p:nvSpPr>
        <p:spPr bwMode="auto">
          <a:xfrm rot="10800000">
            <a:off x="6993572" y="3450138"/>
            <a:ext cx="2145868" cy="1120703"/>
          </a:xfrm>
          <a:prstGeom prst="wedgeEllipseCallout">
            <a:avLst>
              <a:gd name="adj1" fmla="val 70709"/>
              <a:gd name="adj2" fmla="val -701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9053" y="3658696"/>
            <a:ext cx="17240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хранится перечень работ  с указанием единиц измерения </a:t>
            </a:r>
            <a:endParaRPr lang="ru-RU" sz="1200" b="1" dirty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1923393" y="3104984"/>
            <a:ext cx="986798" cy="1582630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P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73" y="2818392"/>
            <a:ext cx="3557906" cy="264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0"/>
            <a:ext cx="8070850" cy="800100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1С:Бухгалтерия </a:t>
            </a:r>
            <a:r>
              <a:rPr lang="ru-RU" dirty="0">
                <a:cs typeface="Times New Roman" pitchFamily="18" charset="0"/>
              </a:rPr>
              <a:t>строительной </a:t>
            </a:r>
            <a:r>
              <a:rPr lang="ru-RU" dirty="0" smtClean="0">
                <a:cs typeface="Times New Roman" pitchFamily="18" charset="0"/>
              </a:rPr>
              <a:t>организации для Казахстана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95275" y="1209676"/>
            <a:ext cx="8582025" cy="1449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«1С:Бухгалтерия строительной организации для Казахстана» 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- отраслевое решение, предназначенное для автоматизации оперативного, бухгалтерского и налогового учета строительно-монтажных работ по объектам строительства</a:t>
            </a:r>
          </a:p>
          <a:p>
            <a:pPr algn="l"/>
            <a:endParaRPr lang="ru-RU" sz="18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47088459"/>
              </p:ext>
            </p:extLst>
          </p:nvPr>
        </p:nvGraphicFramePr>
        <p:xfrm>
          <a:off x="3507803" y="2272362"/>
          <a:ext cx="5761878" cy="376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88" y="1085850"/>
            <a:ext cx="1385888" cy="1378632"/>
          </a:xfrm>
          <a:prstGeom prst="rect">
            <a:avLst/>
          </a:prstGeom>
        </p:spPr>
      </p:pic>
      <p:pic>
        <p:nvPicPr>
          <p:cNvPr id="13" name="Рисунок 12" descr="ВД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6216" y="1014063"/>
            <a:ext cx="2784862" cy="186248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0"/>
            <a:ext cx="8018462" cy="805039"/>
          </a:xfrm>
        </p:spPr>
        <p:txBody>
          <a:bodyPr/>
          <a:lstStyle/>
          <a:p>
            <a:r>
              <a:rPr lang="ru-RU" dirty="0" smtClean="0"/>
              <a:t>Печатные формы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 bwMode="auto">
          <a:xfrm rot="10800000">
            <a:off x="209549" y="4762498"/>
            <a:ext cx="2552699" cy="1581151"/>
          </a:xfrm>
          <a:prstGeom prst="wedgeEllipseCallout">
            <a:avLst>
              <a:gd name="adj1" fmla="val -47215"/>
              <a:gd name="adj2" fmla="val 7501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4892957"/>
            <a:ext cx="1724025" cy="12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</a:rPr>
              <a:t>Печатные формы позволяют вывести на печать  необходимые документы для выполнения работ</a:t>
            </a:r>
            <a:endParaRPr lang="ru-RU" sz="1200" b="1" dirty="0">
              <a:ln w="1905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23850" y="1254125"/>
          <a:ext cx="75247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Рисунок 13" descr="ведомость_ресурсов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90694" y="1990532"/>
            <a:ext cx="3467009" cy="156229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pic>
        <p:nvPicPr>
          <p:cNvPr id="15" name="Рисунок 14" descr="локальная_смет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95250" y="3252324"/>
            <a:ext cx="3642401" cy="27008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объектная_смет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6156" y="4681316"/>
            <a:ext cx="4196369" cy="15305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0"/>
            <a:ext cx="8018462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Формирование путевых листов и сдельных нарядов на выполнение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7" y="1044740"/>
            <a:ext cx="8171792" cy="42171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7" y="3742302"/>
            <a:ext cx="3864164" cy="26717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49" y="3742302"/>
            <a:ext cx="4320061" cy="27140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Рисунок 33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75" y="2283343"/>
            <a:ext cx="895852" cy="1458959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 bwMode="auto">
          <a:xfrm flipH="1">
            <a:off x="3647091" y="1501715"/>
            <a:ext cx="2806261" cy="2345071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>
            <a:off x="6453352" y="1501715"/>
            <a:ext cx="1254726" cy="2419350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" y="1171574"/>
            <a:ext cx="2765308" cy="2314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Учет исполнения СМР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2371725" y="1187449"/>
          <a:ext cx="6334125" cy="516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Ведение журнала учета выполненных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967"/>
            <a:ext cx="9021222" cy="41144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3368566" y="3865887"/>
            <a:ext cx="3171824" cy="1590679"/>
          </a:xfrm>
          <a:prstGeom prst="wedgeEllipseCallout">
            <a:avLst>
              <a:gd name="adj1" fmla="val 67596"/>
              <a:gd name="adj2" fmla="val 802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0514" y="4005663"/>
            <a:ext cx="24479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может быть заполнен как вручную, так и при помощи заполнения по имеющимся данным: сдельных нарядов, путевых листов, принятых субподрядных работ</a:t>
            </a:r>
          </a:p>
        </p:txBody>
      </p:sp>
      <p:pic>
        <p:nvPicPr>
          <p:cNvPr id="13" name="Рисунок 12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3354" y="5456567"/>
            <a:ext cx="857451" cy="1018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Учет субподрядных работ</a:t>
            </a:r>
            <a:endParaRPr lang="ru-RU" dirty="0"/>
          </a:p>
        </p:txBody>
      </p:sp>
      <p:pic>
        <p:nvPicPr>
          <p:cNvPr id="11" name="Рисунок 10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03" y="4669705"/>
            <a:ext cx="1974322" cy="1573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2" y="1194219"/>
            <a:ext cx="8422613" cy="27668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3805238" y="3698154"/>
            <a:ext cx="3171824" cy="1943101"/>
          </a:xfrm>
          <a:prstGeom prst="wedgeEllipseCallout">
            <a:avLst>
              <a:gd name="adj1" fmla="val 33798"/>
              <a:gd name="adj2" fmla="val 6152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7186" y="3942307"/>
            <a:ext cx="2447925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отражает факт приемки работ по объекту от субподрядной организации, используется в дальнейшем для включения  в акты выполненных СМР, выставляемых заказчику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Учет субподрядных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9" y="1171197"/>
            <a:ext cx="6310167" cy="43693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7" y="4044245"/>
            <a:ext cx="5114053" cy="216217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Рисунок 17" descr="1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6325" y="5272643"/>
            <a:ext cx="1201726" cy="1201726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5937691" y="1777192"/>
            <a:ext cx="3206309" cy="1837671"/>
          </a:xfrm>
          <a:prstGeom prst="wedgeEllipseCallout">
            <a:avLst>
              <a:gd name="adj1" fmla="val 53043"/>
              <a:gd name="adj2" fmla="val -3277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8497" y="1909410"/>
            <a:ext cx="256796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Имеется возможность указать зачтенную сумму аванса, не подлежащую оплате в полной сумме акта. Также на его основании можно списать материалы, предоставленные организацией для выполнения работ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5025109" y="1600706"/>
            <a:ext cx="635043" cy="2529860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4" y="1145627"/>
            <a:ext cx="8591894" cy="43174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2763237" y="3924211"/>
            <a:ext cx="3952875" cy="2600317"/>
          </a:xfrm>
          <a:prstGeom prst="wedgeEllipseCallout">
            <a:avLst>
              <a:gd name="adj1" fmla="val 44656"/>
              <a:gd name="adj2" fmla="val 9396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5162" y="4245346"/>
            <a:ext cx="3629024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Автоматический расчет объема работ, включаемых в акт, определяется в зависимости от выбранного способа, с участием: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i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Данных журнала выполненных работ за период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i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Незавершенного строительства предыдущего периода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i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Объемного плана работ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pic>
        <p:nvPicPr>
          <p:cNvPr id="9" name="Рисунок 8" descr="1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837" y="4752975"/>
            <a:ext cx="2478505" cy="15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1" y="1093510"/>
            <a:ext cx="8391512" cy="27223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180969" y="3667123"/>
            <a:ext cx="5257806" cy="2743191"/>
          </a:xfrm>
          <a:prstGeom prst="wedgeEllipseCallout">
            <a:avLst>
              <a:gd name="adj1" fmla="val -24110"/>
              <a:gd name="adj2" fmla="val 799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044" y="3925635"/>
            <a:ext cx="4171950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Использованные ресурсы, и, соответственно, стоимость работ, могут быть рассчитаны как по нормативам, заданным на единицу объема работ, так и по фактическим затратам, отраженным документами: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Сдельными нарядами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Журналом расхода материалов (М-29) и Списанием ТМЗ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Путевыми листами и Рапортами о работе машин</a:t>
            </a:r>
          </a:p>
          <a:p>
            <a:endParaRPr lang="ru-RU" sz="1200" b="1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pic>
        <p:nvPicPr>
          <p:cNvPr id="8" name="Рисунок 7" descr="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9714" y="5333988"/>
            <a:ext cx="1685924" cy="1123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1017864"/>
            <a:ext cx="8448782" cy="27478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3627208"/>
            <a:ext cx="5387758" cy="24469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4" name="Прямая со стрелкой 13"/>
          <p:cNvCxnSpPr/>
          <p:nvPr/>
        </p:nvCxnSpPr>
        <p:spPr bwMode="auto">
          <a:xfrm flipH="1">
            <a:off x="4848226" y="1650124"/>
            <a:ext cx="564602" cy="1977084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Овальная выноска 18"/>
          <p:cNvSpPr/>
          <p:nvPr/>
        </p:nvSpPr>
        <p:spPr bwMode="auto">
          <a:xfrm rot="10800000">
            <a:off x="5640007" y="3744799"/>
            <a:ext cx="3375708" cy="1332193"/>
          </a:xfrm>
          <a:prstGeom prst="wedgeEllipseCallout">
            <a:avLst>
              <a:gd name="adj1" fmla="val 29625"/>
              <a:gd name="adj2" fmla="val 697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8347" y="3958465"/>
            <a:ext cx="302895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Имеется возможность списать материалы, предоставленные заказчиком для выполнения работ (если таковые применялись)</a:t>
            </a:r>
            <a:endParaRPr lang="ru-RU" sz="1200" b="1" dirty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2" y="4519941"/>
            <a:ext cx="8578229" cy="1908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2" y="1286575"/>
            <a:ext cx="8578229" cy="17991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448266" y="2855052"/>
            <a:ext cx="3657600" cy="1485895"/>
          </a:xfrm>
          <a:prstGeom prst="wedgeEllipseCallout">
            <a:avLst>
              <a:gd name="adj1" fmla="val -35542"/>
              <a:gd name="adj2" fmla="val 775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590" y="3151906"/>
            <a:ext cx="3028950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на закладке «Зачет полученных авансов» можно указать один из двух режимов расчета погашаемых авансов</a:t>
            </a:r>
            <a:endParaRPr lang="ru-RU" sz="1200" b="1" dirty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8" name="Рисунок 17" descr="453cd7ffdbbca52691977675bf1136d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5445" y="2772552"/>
            <a:ext cx="1790700" cy="16787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7" y="19050"/>
            <a:ext cx="7826551" cy="906463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Функционал 1С:Бухгалтерия строительной организации для Казахстана</a:t>
            </a:r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3986" y="1017765"/>
            <a:ext cx="8582025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Программный продукт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«1С:Бухгалтерия строительной организации для Казахстана»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разработан на базе типового решения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«1С:Бухгалтерия для Казахстана 8»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В данном отраслевом решении выполнено объединение специфического функционала с функционалом типового продукта.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222" y="2246489"/>
            <a:ext cx="8064853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Типовой функционал                        Специфический функционал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24439" y="2593974"/>
            <a:ext cx="8067111" cy="3835401"/>
            <a:chOff x="562539" y="2603499"/>
            <a:chExt cx="8067111" cy="3835401"/>
          </a:xfrm>
        </p:grpSpPr>
        <p:sp>
          <p:nvSpPr>
            <p:cNvPr id="40" name="Полилиния 39"/>
            <p:cNvSpPr/>
            <p:nvPr/>
          </p:nvSpPr>
          <p:spPr>
            <a:xfrm>
              <a:off x="562539" y="260349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Общие параметры учета</a:t>
              </a:r>
              <a:endParaRPr lang="ru-RU" sz="1200" b="1" kern="1200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62539" y="3113954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Учет товарно-материальных запасов</a:t>
              </a:r>
              <a:endParaRPr lang="ru-RU" sz="1200" b="1" kern="1200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62539" y="362440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Учет взаиморасчетов с контрагентами</a:t>
              </a:r>
              <a:endParaRPr lang="ru-RU" sz="1200" b="1" kern="1200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62539" y="4134864"/>
              <a:ext cx="3355961" cy="1317454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Кадровый учет и учет заработной платы работников организации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562539" y="5537199"/>
              <a:ext cx="33559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Учет производства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620189" y="260349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Параметры учета строительной организации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4620189" y="3113954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Ведение ордерного склада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спецодежды и инвентаря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620189" y="4137395"/>
              <a:ext cx="4009461" cy="131239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заработной платы по сдельным нарядам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Ведение листков на доплату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отработанного времени по путевым листам и рапортам о работе механизма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Расчет оплаты труда с дифференциацией в зависимости от тарифного разряда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620189" y="5537199"/>
              <a:ext cx="40094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выполненных работ по объектам строительства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затрат на механизацию (учет  затрат на  эксплуатацию собственной и арендованной техники, учет  затрат на ГСМ)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4620189" y="362440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финансирования, долевое финансирование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 smtClean="0">
                  <a:solidFill>
                    <a:schemeClr val="accent4">
                      <a:lumMod val="90000"/>
                      <a:lumOff val="10000"/>
                    </a:schemeClr>
                  </a:solidFill>
                </a:rPr>
                <a:t> Учет расчетов с заказчиками и подрядчиками</a:t>
              </a:r>
              <a:endParaRPr lang="ru-RU" sz="1200" b="1" dirty="0">
                <a:solidFill>
                  <a:schemeClr val="accent4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0" name="Двойная стрелка влево/вправо 49"/>
            <p:cNvSpPr/>
            <p:nvPr/>
          </p:nvSpPr>
          <p:spPr bwMode="auto">
            <a:xfrm>
              <a:off x="3970189" y="2720330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Двойная стрелка влево/вправо 50"/>
            <p:cNvSpPr/>
            <p:nvPr/>
          </p:nvSpPr>
          <p:spPr bwMode="auto">
            <a:xfrm>
              <a:off x="3970189" y="3230785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2" name="Двойная стрелка влево/вправо 51"/>
            <p:cNvSpPr/>
            <p:nvPr/>
          </p:nvSpPr>
          <p:spPr bwMode="auto">
            <a:xfrm>
              <a:off x="3970189" y="3741240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3" name="Двойная стрелка влево/вправо 52"/>
            <p:cNvSpPr/>
            <p:nvPr/>
          </p:nvSpPr>
          <p:spPr bwMode="auto">
            <a:xfrm>
              <a:off x="3970189" y="4697636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4" name="Двойная стрелка влево/вправо 53"/>
            <p:cNvSpPr/>
            <p:nvPr/>
          </p:nvSpPr>
          <p:spPr bwMode="auto">
            <a:xfrm>
              <a:off x="3970189" y="5892094"/>
              <a:ext cx="598311" cy="191911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  <a:lumOff val="1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С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3082" y="1143001"/>
            <a:ext cx="2150118" cy="232630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pic>
        <p:nvPicPr>
          <p:cNvPr id="18" name="Рисунок 17" descr="1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088" y="1085850"/>
            <a:ext cx="1385888" cy="1378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0"/>
            <a:ext cx="8018462" cy="805039"/>
          </a:xfrm>
        </p:spPr>
        <p:txBody>
          <a:bodyPr/>
          <a:lstStyle/>
          <a:p>
            <a:r>
              <a:rPr lang="ru-RU" dirty="0" smtClean="0"/>
              <a:t>Печатные формы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 bwMode="auto">
          <a:xfrm rot="10800000">
            <a:off x="209549" y="4762498"/>
            <a:ext cx="2552699" cy="1581151"/>
          </a:xfrm>
          <a:prstGeom prst="wedgeEllipseCallout">
            <a:avLst>
              <a:gd name="adj1" fmla="val -44603"/>
              <a:gd name="adj2" fmla="val 7260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902482"/>
            <a:ext cx="2133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</a:rPr>
              <a:t>Печатные формы позволяют вывести на печать  необходимые документы для отражения факта выполненных работ</a:t>
            </a:r>
            <a:endParaRPr lang="ru-RU" sz="1200" b="1" dirty="0">
              <a:ln w="1905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Рисунок 19" descr="КС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7281" y="2028422"/>
            <a:ext cx="2500469" cy="214729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18263041"/>
              </p:ext>
            </p:extLst>
          </p:nvPr>
        </p:nvGraphicFramePr>
        <p:xfrm>
          <a:off x="266700" y="1485901"/>
          <a:ext cx="7524750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Рисунок 20" descr="Ф2-В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62646" y="3333749"/>
            <a:ext cx="2886004" cy="24855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pic>
        <p:nvPicPr>
          <p:cNvPr id="22" name="Рисунок 21" descr="Ф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19600" y="4724400"/>
            <a:ext cx="2624818" cy="183737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8067675" cy="805039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Расчеты с заказчиками и подрядчиками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00869"/>
            <a:ext cx="6977940" cy="40867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Рисунок 12" descr="настройки_к_ОС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1" y="4029383"/>
            <a:ext cx="4108856" cy="21147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pic>
        <p:nvPicPr>
          <p:cNvPr id="23" name="Рисунок 22" descr="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2230" y="5134057"/>
            <a:ext cx="657271" cy="78090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 bwMode="auto">
          <a:xfrm>
            <a:off x="2405063" y="2069240"/>
            <a:ext cx="2333625" cy="2105025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Овальная выноска 16"/>
          <p:cNvSpPr/>
          <p:nvPr/>
        </p:nvSpPr>
        <p:spPr bwMode="auto">
          <a:xfrm rot="10800000">
            <a:off x="359817" y="4986962"/>
            <a:ext cx="3657600" cy="1485895"/>
          </a:xfrm>
          <a:prstGeom prst="wedgeEllipseCallout">
            <a:avLst>
              <a:gd name="adj1" fmla="val -24802"/>
              <a:gd name="adj2" fmla="val 75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720" y="5134057"/>
            <a:ext cx="3028950" cy="12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для анализа состояния расчетов с заказчиками и подрядчиками имеется возможность создать бухгалтерский отчет по счетам дебиторской и кредиторской задолженности</a:t>
            </a:r>
            <a:endParaRPr lang="ru-RU" sz="1200" b="1" dirty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4550" y="1181099"/>
            <a:ext cx="73009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</a:rPr>
              <a:t>По вопросам сотрудничества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 технической поддержки можно обращаться по следующим координатам: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9180" y="4317924"/>
            <a:ext cx="314325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Разработчик: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ТОО «1С-Рейтинг»,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Казахстан, Усть-Каменогорск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тел. /факс: +7 (7232) 20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30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</a:rPr>
              <a:t>0,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e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mail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build@1c-rating.kz</a:t>
            </a:r>
            <a:r>
              <a:rPr lang="ru-RU" b="1" dirty="0" smtClean="0">
                <a:solidFill>
                  <a:srgbClr val="C00000"/>
                </a:solidFill>
              </a:rPr>
              <a:t>,  http://www.</a:t>
            </a:r>
            <a:r>
              <a:rPr lang="en-US" b="1" dirty="0" smtClean="0">
                <a:solidFill>
                  <a:srgbClr val="C00000"/>
                </a:solidFill>
              </a:rPr>
              <a:t>1c-rating.kz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1522" y="4289731"/>
            <a:ext cx="282892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Правообладатель: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«1С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Казахстан»,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Казахстан, </a:t>
            </a:r>
            <a:r>
              <a:rPr lang="ru-RU" b="1" dirty="0" err="1" smtClean="0">
                <a:solidFill>
                  <a:srgbClr val="C00000"/>
                </a:solidFill>
              </a:rPr>
              <a:t>Нур</a:t>
            </a:r>
            <a:r>
              <a:rPr lang="ru-RU" b="1" dirty="0" smtClean="0">
                <a:solidFill>
                  <a:srgbClr val="C00000"/>
                </a:solidFill>
              </a:rPr>
              <a:t>-Султан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тел. : </a:t>
            </a:r>
            <a:r>
              <a:rPr lang="en-US" b="1" dirty="0" smtClean="0">
                <a:solidFill>
                  <a:srgbClr val="C00000"/>
                </a:solidFill>
              </a:rPr>
              <a:t>+7 (7172) 34-31-31, 34-32-32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e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mail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hotline@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c.kz</a:t>
            </a:r>
            <a:r>
              <a:rPr lang="ru-RU" b="1" dirty="0" smtClean="0">
                <a:solidFill>
                  <a:srgbClr val="C00000"/>
                </a:solidFill>
              </a:rPr>
              <a:t>,  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ru-RU" b="1" dirty="0" err="1" smtClean="0">
                <a:solidFill>
                  <a:srgbClr val="C00000"/>
                </a:solidFill>
              </a:rPr>
              <a:t>ttp</a:t>
            </a:r>
            <a:r>
              <a:rPr lang="ru-RU" b="1" dirty="0" smtClean="0">
                <a:solidFill>
                  <a:srgbClr val="C00000"/>
                </a:solidFill>
              </a:rPr>
              <a:t>://</a:t>
            </a:r>
            <a:r>
              <a:rPr lang="ru-RU" b="1" dirty="0" err="1" smtClean="0">
                <a:solidFill>
                  <a:srgbClr val="C00000"/>
                </a:solidFill>
              </a:rPr>
              <a:t>www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ru-RU" b="1" dirty="0" err="1" smtClean="0">
                <a:solidFill>
                  <a:srgbClr val="C00000"/>
                </a:solidFill>
              </a:rPr>
              <a:t>c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b="1" dirty="0" err="1" smtClean="0">
                <a:solidFill>
                  <a:srgbClr val="C00000"/>
                </a:solidFill>
              </a:rPr>
              <a:t>kz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Без име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0683" y="2234331"/>
            <a:ext cx="1374305" cy="1583200"/>
          </a:xfrm>
          <a:prstGeom prst="rect">
            <a:avLst/>
          </a:prstGeom>
        </p:spPr>
      </p:pic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8787" y="1929933"/>
            <a:ext cx="2881437" cy="22328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sz="quarter"/>
          </p:nvPr>
        </p:nvSpPr>
        <p:spPr>
          <a:xfrm>
            <a:off x="1449565" y="2324452"/>
            <a:ext cx="6441368" cy="2247547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71706" cy="906463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Функционал 1С:Бухгалтерия строительной организации для Казахстана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25537" y="19050"/>
            <a:ext cx="7826551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Функционал 1С:Бухгалтерия строительной организации для Казахстана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83986" y="1017765"/>
            <a:ext cx="8582025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В программном продукте включен функционал, который отсутствует в типовом решении 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это планирование и учет выполнения строительно-монтажных работ </a:t>
            </a:r>
            <a:r>
              <a:rPr lang="ru-RU" dirty="0" smtClean="0">
                <a:solidFill>
                  <a:srgbClr val="292929"/>
                </a:solidFill>
                <a:latin typeface="+mn-lt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Рисунок 6" descr="цц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503" y="2241903"/>
            <a:ext cx="2419350" cy="1809750"/>
          </a:xfrm>
          <a:prstGeom prst="rect">
            <a:avLst/>
          </a:prstGeom>
        </p:spPr>
      </p:pic>
      <p:pic>
        <p:nvPicPr>
          <p:cNvPr id="8" name="Рисунок 7" descr="penobet__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4177" y="2235200"/>
            <a:ext cx="2619023" cy="1817511"/>
          </a:xfrm>
          <a:prstGeom prst="rect">
            <a:avLst/>
          </a:prstGeom>
        </p:spPr>
      </p:pic>
      <p:pic>
        <p:nvPicPr>
          <p:cNvPr id="13" name="Рисунок 12" descr="stroit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2173" y="4436534"/>
            <a:ext cx="2448165" cy="1862667"/>
          </a:xfrm>
          <a:prstGeom prst="rect">
            <a:avLst/>
          </a:prstGeom>
        </p:spPr>
      </p:pic>
      <p:pic>
        <p:nvPicPr>
          <p:cNvPr id="15" name="Рисунок 14" descr="кн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1631" y="4341636"/>
            <a:ext cx="1847850" cy="1809750"/>
          </a:xfrm>
          <a:prstGeom prst="rect">
            <a:avLst/>
          </a:prstGeom>
        </p:spPr>
      </p:pic>
      <p:pic>
        <p:nvPicPr>
          <p:cNvPr id="16" name="Рисунок 15" descr="4965657af186b9092c7a96976ffe881c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555" y="4425244"/>
            <a:ext cx="2415823" cy="1811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0222" y="1771297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18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2088" y="1788230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8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Управляющая кнопка: справка 17">
            <a:hlinkClick r:id="" action="ppaction://noaction" highlightClick="1"/>
          </p:cNvPr>
          <p:cNvSpPr/>
          <p:nvPr/>
        </p:nvSpPr>
        <p:spPr bwMode="auto">
          <a:xfrm>
            <a:off x="3804356" y="2572808"/>
            <a:ext cx="1016000" cy="1128889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1С:Бухгалтерия строительной организации для Казахстана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88925" y="1196975"/>
            <a:ext cx="8747125" cy="532765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Основные возможности прикладного решения:</a:t>
            </a:r>
          </a:p>
          <a:p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54756" y="1896533"/>
          <a:ext cx="8032044" cy="439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877300" y="6181725"/>
            <a:ext cx="9525" cy="676275"/>
            <a:chOff x="5652" y="3894"/>
            <a:chExt cx="6" cy="426"/>
          </a:xfrm>
        </p:grpSpPr>
        <p:sp>
          <p:nvSpPr>
            <p:cNvPr id="9222" name="Line 30"/>
            <p:cNvSpPr>
              <a:spLocks noChangeShapeType="1"/>
            </p:cNvSpPr>
            <p:nvPr/>
          </p:nvSpPr>
          <p:spPr bwMode="auto">
            <a:xfrm flipV="1">
              <a:off x="5652" y="3894"/>
              <a:ext cx="0" cy="42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9223" name="Line 31"/>
            <p:cNvSpPr>
              <a:spLocks noChangeShapeType="1"/>
            </p:cNvSpPr>
            <p:nvPr/>
          </p:nvSpPr>
          <p:spPr bwMode="auto">
            <a:xfrm flipV="1">
              <a:off x="5658" y="3894"/>
              <a:ext cx="0" cy="4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85825" y="2676525"/>
            <a:ext cx="8039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0" dirty="0" smtClean="0">
                <a:solidFill>
                  <a:srgbClr val="CC0000"/>
                </a:solidFill>
              </a:rPr>
              <a:t>Основные преимущества </a:t>
            </a:r>
            <a:r>
              <a:rPr lang="ru-RU" sz="2800" dirty="0" smtClean="0"/>
              <a:t>«1С:Бухгалтерия строительной организации для Казахстана»</a:t>
            </a:r>
          </a:p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0" dirty="0" smtClean="0">
                <a:solidFill>
                  <a:srgbClr val="CC0000"/>
                </a:solidFill>
              </a:rPr>
              <a:t>  при автоматизации учета</a:t>
            </a:r>
            <a:endParaRPr lang="ru-RU" sz="2800" b="1" kern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smtClean="0"/>
              <a:t>Слайд </a:t>
            </a:r>
            <a:fld id="{E841DBD8-7DBF-461B-85ED-87BFF736F10A}" type="slidenum">
              <a:rPr lang="ru-RU" altLang="ru-RU" smtClean="0"/>
              <a:pPr/>
              <a:t>7</a:t>
            </a:fld>
            <a:endParaRPr lang="ru-RU" alt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703460" y="1111510"/>
          <a:ext cx="7334229" cy="534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25538" y="19050"/>
            <a:ext cx="7860418" cy="906463"/>
          </a:xfrm>
        </p:spPr>
        <p:txBody>
          <a:bodyPr/>
          <a:lstStyle/>
          <a:p>
            <a:r>
              <a:rPr lang="ru-RU" dirty="0" smtClean="0"/>
              <a:t>Система быстрого взаимодействия между отделами  и повышение эффективности использования рабочего времени сотрудниками</a:t>
            </a:r>
            <a:endParaRPr lang="ru-RU" dirty="0"/>
          </a:p>
        </p:txBody>
      </p:sp>
      <p:pic>
        <p:nvPicPr>
          <p:cNvPr id="19" name="Рисунок 18" descr="temp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354" y="3860800"/>
            <a:ext cx="1047045" cy="104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д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3969" y="1350081"/>
            <a:ext cx="1314097" cy="131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г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78624" y="1033992"/>
            <a:ext cx="1392956" cy="133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о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44655" y="3596567"/>
            <a:ext cx="1371538" cy="118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66b15397b5d01298b5f0d7b9169bd62d1839df4f_origina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86158" y="5170312"/>
            <a:ext cx="1110352" cy="108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вп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83666" y="5097992"/>
            <a:ext cx="2157413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в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4727" y="3957815"/>
            <a:ext cx="1943629" cy="109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7" y="19050"/>
            <a:ext cx="7849129" cy="906463"/>
          </a:xfrm>
        </p:spPr>
        <p:txBody>
          <a:bodyPr/>
          <a:lstStyle/>
          <a:p>
            <a:r>
              <a:rPr lang="ru-RU" dirty="0" smtClean="0"/>
              <a:t>Оперативный учет затрат в разрезе объектов и подразделений</a:t>
            </a:r>
            <a:endParaRPr lang="ru-RU" dirty="0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</p:nvPr>
        </p:nvGraphicFramePr>
        <p:xfrm>
          <a:off x="435682" y="3375731"/>
          <a:ext cx="5016852" cy="8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одержимое 21"/>
          <p:cNvGraphicFramePr>
            <a:graphicFrameLocks/>
          </p:cNvGraphicFramePr>
          <p:nvPr/>
        </p:nvGraphicFramePr>
        <p:xfrm>
          <a:off x="435682" y="3375731"/>
          <a:ext cx="5016852" cy="8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Полилиния 15"/>
          <p:cNvSpPr/>
          <p:nvPr/>
        </p:nvSpPr>
        <p:spPr>
          <a:xfrm>
            <a:off x="1962785" y="1684300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 анализ материальных затрат 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V="1">
            <a:off x="1323975" y="2936543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1941689" y="2624334"/>
            <a:ext cx="6593778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затрат на оплату труда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941689" y="3564368"/>
            <a:ext cx="6593779" cy="626889"/>
          </a:xfrm>
          <a:custGeom>
            <a:avLst/>
            <a:gdLst>
              <a:gd name="connsiteX0" fmla="*/ 0 w 5985601"/>
              <a:gd name="connsiteY0" fmla="*/ 0 h 626889"/>
              <a:gd name="connsiteX1" fmla="*/ 5985601 w 5985601"/>
              <a:gd name="connsiteY1" fmla="*/ 0 h 626889"/>
              <a:gd name="connsiteX2" fmla="*/ 5985601 w 5985601"/>
              <a:gd name="connsiteY2" fmla="*/ 626889 h 626889"/>
              <a:gd name="connsiteX3" fmla="*/ 0 w 5985601"/>
              <a:gd name="connsiteY3" fmla="*/ 626889 h 626889"/>
              <a:gd name="connsiteX4" fmla="*/ 0 w 5985601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601" h="626889">
                <a:moveTo>
                  <a:pt x="0" y="0"/>
                </a:moveTo>
                <a:lnTo>
                  <a:pt x="5985601" y="0"/>
                </a:lnTo>
                <a:lnTo>
                  <a:pt x="5985601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затрат на механизацию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1941689" y="4504401"/>
            <a:ext cx="6627645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объемов использования ресурсов в разрезе работ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962785" y="5444435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План-фактный анализ исполнения объемов работ</a:t>
            </a:r>
            <a:endParaRPr lang="ru-RU" sz="1600" kern="1200" dirty="0">
              <a:solidFill>
                <a:schemeClr val="accent4">
                  <a:lumMod val="90000"/>
                  <a:lumOff val="1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flipV="1">
            <a:off x="1323975" y="3876577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flipV="1">
            <a:off x="1323975" y="2003093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flipV="1">
            <a:off x="1323975" y="4816610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flipV="1">
            <a:off x="1323975" y="5756644"/>
            <a:ext cx="621594" cy="2470"/>
          </a:xfrm>
          <a:prstGeom prst="straightConnector1">
            <a:avLst/>
          </a:prstGeom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smtClean="0"/>
              <a:t>Слайд </a:t>
            </a:r>
            <a:fld id="{E841DBD8-7DBF-461B-85ED-87BFF736F10A}" type="slidenum">
              <a:rPr lang="ru-RU" altLang="ru-RU" smtClean="0"/>
              <a:pPr/>
              <a:t>9</a:t>
            </a:fld>
            <a:endParaRPr lang="ru-RU" alt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1763688" y="1224236"/>
          <a:ext cx="6880691" cy="503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0"/>
            <a:ext cx="8080375" cy="762000"/>
          </a:xfrm>
        </p:spPr>
        <p:txBody>
          <a:bodyPr/>
          <a:lstStyle/>
          <a:p>
            <a:r>
              <a:rPr lang="ru-RU" dirty="0" smtClean="0"/>
              <a:t>Сокращение времени на анализ затрат и себестоимости в разрезе объектов строительства</a:t>
            </a:r>
          </a:p>
        </p:txBody>
      </p:sp>
      <p:pic>
        <p:nvPicPr>
          <p:cNvPr id="7" name="Рисунок 6" descr="66b15397b5d01298b5f0d7b9169bd62d1839df4f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4711" y="2178754"/>
            <a:ext cx="1151466" cy="112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JA-multi_task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90134" y="3084602"/>
            <a:ext cx="948920" cy="116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не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0235" y="5425369"/>
            <a:ext cx="1119364" cy="111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о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1990" y="1079148"/>
            <a:ext cx="1370365" cy="118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477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25600" y="4230512"/>
            <a:ext cx="1165578" cy="116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10_шаблон">
  <a:themeElements>
    <a:clrScheme name="910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0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0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23916</TotalTime>
  <Words>3615</Words>
  <Application>Microsoft Office PowerPoint</Application>
  <PresentationFormat>Экран (4:3)</PresentationFormat>
  <Paragraphs>372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Times New Roman</vt:lpstr>
      <vt:lpstr>Wingdings</vt:lpstr>
      <vt:lpstr>910_шаблон</vt:lpstr>
      <vt:lpstr>Презентация PowerPoint</vt:lpstr>
      <vt:lpstr>1С:Бухгалтерия строительной организации для Казахстана</vt:lpstr>
      <vt:lpstr>Функционал 1С:Бухгалтерия строительной организации для Казахстана</vt:lpstr>
      <vt:lpstr>Функционал 1С:Бухгалтерия строительной организации для Казахстана</vt:lpstr>
      <vt:lpstr>1С:Бухгалтерия строительной организации для Казахстана</vt:lpstr>
      <vt:lpstr>Презентация PowerPoint</vt:lpstr>
      <vt:lpstr>Система быстрого взаимодействия между отделами  и повышение эффективности использования рабочего времени сотрудниками</vt:lpstr>
      <vt:lpstr>Оперативный учет затрат в разрезе объектов и подразделений</vt:lpstr>
      <vt:lpstr>Сокращение времени на анализ затрат и себестоимости в разрезе объектов строительства</vt:lpstr>
      <vt:lpstr>1С:Бухгалтерия строительной организации для Казахстана</vt:lpstr>
      <vt:lpstr>Презентация PowerPoint</vt:lpstr>
      <vt:lpstr>Функциональная деятельность производственно-технического отдела строительной организации</vt:lpstr>
      <vt:lpstr>Инженер ПТО как пользователь «1С:Бухгалтерия строительной организации для Казахстана»</vt:lpstr>
      <vt:lpstr>Планирование СМР</vt:lpstr>
      <vt:lpstr>Ведение перечня производимых строительно-монтажных работ с указанием расценок и нормативных ресурсов</vt:lpstr>
      <vt:lpstr>Ведение перечня производимых строительно-монтажных работ с указанием расценок и нормативных ресурсов</vt:lpstr>
      <vt:lpstr>Определение объемов выполнения строительно–монтажных работ</vt:lpstr>
      <vt:lpstr>Определение объемов выполнения строительно–монтажных работ</vt:lpstr>
      <vt:lpstr>Определение объемов выполнения строительно–монтажных работ</vt:lpstr>
      <vt:lpstr>Печатные формы</vt:lpstr>
      <vt:lpstr>Формирование путевых листов и сдельных нарядов на выполнение строительно-монтажных работ</vt:lpstr>
      <vt:lpstr>Учет исполнения СМР</vt:lpstr>
      <vt:lpstr>Ведение журнала учета выполненных строительно-монтажных работ</vt:lpstr>
      <vt:lpstr>Учет субподрядных работ</vt:lpstr>
      <vt:lpstr>Учет субподрядных работ</vt:lpstr>
      <vt:lpstr>Формирование актов выполнения строительно-монтажных работ</vt:lpstr>
      <vt:lpstr>Формирование актов выполнения строительно-монтажных работ</vt:lpstr>
      <vt:lpstr>Формирование актов выполнения строительно-монтажных работ</vt:lpstr>
      <vt:lpstr>Формирование актов выполнения строительно-монтажных работ</vt:lpstr>
      <vt:lpstr>Печатные формы</vt:lpstr>
      <vt:lpstr>Расчеты с заказчиками и подрядчиками</vt:lpstr>
      <vt:lpstr>Презентация PowerPoint</vt:lpstr>
      <vt:lpstr>Спасибо за внимание</vt:lpstr>
    </vt:vector>
  </TitlesOfParts>
  <Company>1C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1С:Предприятие 8   Управление производственным предприятием</dc:title>
  <dc:creator>Наталья</dc:creator>
  <cp:lastModifiedBy>Анастасия Р. Шумакова</cp:lastModifiedBy>
  <cp:revision>1164</cp:revision>
  <dcterms:created xsi:type="dcterms:W3CDTF">2009-12-11T10:55:42Z</dcterms:created>
  <dcterms:modified xsi:type="dcterms:W3CDTF">2022-08-08T06:08:46Z</dcterms:modified>
</cp:coreProperties>
</file>